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8" r:id="rId4"/>
    <p:sldId id="258" r:id="rId5"/>
    <p:sldId id="259" r:id="rId6"/>
    <p:sldId id="293" r:id="rId7"/>
    <p:sldId id="273" r:id="rId8"/>
    <p:sldId id="275" r:id="rId9"/>
    <p:sldId id="276" r:id="rId10"/>
    <p:sldId id="277" r:id="rId11"/>
    <p:sldId id="278" r:id="rId12"/>
    <p:sldId id="279" r:id="rId13"/>
    <p:sldId id="280" r:id="rId14"/>
    <p:sldId id="294" r:id="rId15"/>
    <p:sldId id="281" r:id="rId16"/>
    <p:sldId id="282" r:id="rId17"/>
    <p:sldId id="274" r:id="rId18"/>
    <p:sldId id="295" r:id="rId19"/>
    <p:sldId id="284" r:id="rId20"/>
    <p:sldId id="283" r:id="rId21"/>
    <p:sldId id="285" r:id="rId22"/>
    <p:sldId id="286" r:id="rId23"/>
    <p:sldId id="296" r:id="rId24"/>
    <p:sldId id="287" r:id="rId25"/>
    <p:sldId id="288" r:id="rId26"/>
    <p:sldId id="289" r:id="rId27"/>
    <p:sldId id="290" r:id="rId28"/>
    <p:sldId id="297" r:id="rId29"/>
    <p:sldId id="291" r:id="rId30"/>
    <p:sldId id="265" r:id="rId31"/>
    <p:sldId id="264" r:id="rId32"/>
    <p:sldId id="300" r:id="rId33"/>
  </p:sldIdLst>
  <p:sldSz cx="14630400" cy="8229600"/>
  <p:notesSz cx="8229600" cy="14630400"/>
  <p:embeddedFontLst>
    <p:embeddedFont>
      <p:font typeface="Agency FB" panose="020B0503020202020204" pitchFamily="34" charset="0"/>
      <p:regular r:id="rId35"/>
      <p:bold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F723F-CEFA-4D50-94D4-38F5F62F4A90}" v="77" dt="2025-12-11T21:39:12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447" autoAdjust="0"/>
  </p:normalViewPr>
  <p:slideViewPr>
    <p:cSldViewPr snapToGrid="0" snapToObjects="1">
      <p:cViewPr>
        <p:scale>
          <a:sx n="60" d="100"/>
          <a:sy n="60" d="100"/>
        </p:scale>
        <p:origin x="42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rry zokou" userId="4431f26f1f6d5a78" providerId="LiveId" clId="{9AAA2810-1454-4673-9BD1-745AF4D30E4C}"/>
    <pc:docChg chg="undo custSel addSld delSld modSld sldOrd modMainMaster">
      <pc:chgData name="thierry zokou" userId="4431f26f1f6d5a78" providerId="LiveId" clId="{9AAA2810-1454-4673-9BD1-745AF4D30E4C}" dt="2025-12-11T21:50:31.453" v="1746" actId="2711"/>
      <pc:docMkLst>
        <pc:docMk/>
      </pc:docMkLst>
      <pc:sldChg chg="addSp delSp modSp mod">
        <pc:chgData name="thierry zokou" userId="4431f26f1f6d5a78" providerId="LiveId" clId="{9AAA2810-1454-4673-9BD1-745AF4D30E4C}" dt="2025-12-11T20:50:21.428" v="1495" actId="5793"/>
        <pc:sldMkLst>
          <pc:docMk/>
          <pc:sldMk cId="0" sldId="256"/>
        </pc:sldMkLst>
        <pc:spChg chg="mod">
          <ac:chgData name="thierry zokou" userId="4431f26f1f6d5a78" providerId="LiveId" clId="{9AAA2810-1454-4673-9BD1-745AF4D30E4C}" dt="2025-12-11T20:45:21.745" v="1464" actId="313"/>
          <ac:spMkLst>
            <pc:docMk/>
            <pc:sldMk cId="0" sldId="256"/>
            <ac:spMk id="3" creationId="{00000000-0000-0000-0000-000000000000}"/>
          </ac:spMkLst>
        </pc:spChg>
        <pc:spChg chg="del">
          <ac:chgData name="thierry zokou" userId="4431f26f1f6d5a78" providerId="LiveId" clId="{9AAA2810-1454-4673-9BD1-745AF4D30E4C}" dt="2025-12-11T20:43:01.102" v="1416" actId="478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thierry zokou" userId="4431f26f1f6d5a78" providerId="LiveId" clId="{9AAA2810-1454-4673-9BD1-745AF4D30E4C}" dt="2025-12-11T20:50:21.428" v="1495" actId="5793"/>
          <ac:spMkLst>
            <pc:docMk/>
            <pc:sldMk cId="0" sldId="256"/>
            <ac:spMk id="4" creationId="{B04BB797-A56F-5E80-4C86-C1861559652C}"/>
          </ac:spMkLst>
        </pc:spChg>
        <pc:spChg chg="del mod">
          <ac:chgData name="thierry zokou" userId="4431f26f1f6d5a78" providerId="LiveId" clId="{9AAA2810-1454-4673-9BD1-745AF4D30E4C}" dt="2025-12-11T20:45:26.126" v="1465" actId="478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thierry zokou" userId="4431f26f1f6d5a78" providerId="LiveId" clId="{9AAA2810-1454-4673-9BD1-745AF4D30E4C}" dt="2025-12-11T20:50:12.663" v="1493" actId="478"/>
          <ac:spMkLst>
            <pc:docMk/>
            <pc:sldMk cId="0" sldId="256"/>
            <ac:spMk id="6" creationId="{00000000-0000-0000-0000-000000000000}"/>
          </ac:spMkLst>
        </pc:spChg>
        <pc:spChg chg="add del">
          <ac:chgData name="thierry zokou" userId="4431f26f1f6d5a78" providerId="LiveId" clId="{9AAA2810-1454-4673-9BD1-745AF4D30E4C}" dt="2025-12-11T20:46:17.097" v="1471" actId="22"/>
          <ac:spMkLst>
            <pc:docMk/>
            <pc:sldMk cId="0" sldId="256"/>
            <ac:spMk id="8" creationId="{A76E5163-370C-56AB-A17C-DDDB33DCE029}"/>
          </ac:spMkLst>
        </pc:spChg>
        <pc:picChg chg="add del mod">
          <ac:chgData name="thierry zokou" userId="4431f26f1f6d5a78" providerId="LiveId" clId="{9AAA2810-1454-4673-9BD1-745AF4D30E4C}" dt="2025-12-11T20:49:00.833" v="1477" actId="1076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thierry zokou" userId="4431f26f1f6d5a78" providerId="LiveId" clId="{9AAA2810-1454-4673-9BD1-745AF4D30E4C}" dt="2025-12-11T16:14:38.134" v="557" actId="2711"/>
        <pc:sldMkLst>
          <pc:docMk/>
          <pc:sldMk cId="0" sldId="257"/>
        </pc:sldMkLst>
        <pc:spChg chg="mod">
          <ac:chgData name="thierry zokou" userId="4431f26f1f6d5a78" providerId="LiveId" clId="{9AAA2810-1454-4673-9BD1-745AF4D30E4C}" dt="2025-12-11T16:13:32.574" v="554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4:24.859" v="556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4:38.134" v="557" actId="2711"/>
          <ac:spMkLst>
            <pc:docMk/>
            <pc:sldMk cId="0" sldId="257"/>
            <ac:spMk id="8" creationId="{00000000-0000-0000-0000-000000000000}"/>
          </ac:spMkLst>
        </pc:spChg>
      </pc:sldChg>
      <pc:sldChg chg="modSp add del mod ord">
        <pc:chgData name="thierry zokou" userId="4431f26f1f6d5a78" providerId="LiveId" clId="{9AAA2810-1454-4673-9BD1-745AF4D30E4C}" dt="2025-12-11T21:45:08.663" v="1741" actId="20577"/>
        <pc:sldMkLst>
          <pc:docMk/>
          <pc:sldMk cId="0" sldId="258"/>
        </pc:sldMkLst>
        <pc:spChg chg="mod">
          <ac:chgData name="thierry zokou" userId="4431f26f1f6d5a78" providerId="LiveId" clId="{9AAA2810-1454-4673-9BD1-745AF4D30E4C}" dt="2025-12-11T21:45:08.663" v="1741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0:59:18.844" v="1499" actId="2711"/>
          <ac:spMkLst>
            <pc:docMk/>
            <pc:sldMk cId="0" sldId="258"/>
            <ac:spMk id="7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00:33.915" v="1521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0:59:42.176" v="1504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0:59:49.757" v="1505" actId="2711"/>
          <ac:spMkLst>
            <pc:docMk/>
            <pc:sldMk cId="0" sldId="258"/>
            <ac:spMk id="15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00:46.389" v="1524" actId="2057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00:15.628" v="1507" actId="2711"/>
          <ac:spMkLst>
            <pc:docMk/>
            <pc:sldMk cId="0" sldId="258"/>
            <ac:spMk id="23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00:54.669" v="1527" actId="20577"/>
          <ac:spMkLst>
            <pc:docMk/>
            <pc:sldMk cId="0" sldId="258"/>
            <ac:spMk id="24" creationId="{00000000-0000-0000-0000-000000000000}"/>
          </ac:spMkLst>
        </pc:spChg>
      </pc:sldChg>
      <pc:sldChg chg="modSp mod">
        <pc:chgData name="thierry zokou" userId="4431f26f1f6d5a78" providerId="LiveId" clId="{9AAA2810-1454-4673-9BD1-745AF4D30E4C}" dt="2025-12-11T16:17:06.697" v="562" actId="1076"/>
        <pc:sldMkLst>
          <pc:docMk/>
          <pc:sldMk cId="0" sldId="259"/>
        </pc:sldMkLst>
        <pc:spChg chg="mod">
          <ac:chgData name="thierry zokou" userId="4431f26f1f6d5a78" providerId="LiveId" clId="{9AAA2810-1454-4673-9BD1-745AF4D30E4C}" dt="2025-12-11T16:16:38.266" v="560" actId="2711"/>
          <ac:spMkLst>
            <pc:docMk/>
            <pc:sldMk cId="0" sldId="259"/>
            <ac:spMk id="2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6:56.688" v="561" actId="2711"/>
          <ac:spMkLst>
            <pc:docMk/>
            <pc:sldMk cId="0" sldId="259"/>
            <ac:spMk id="5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6:56.688" v="561" actId="2711"/>
          <ac:spMkLst>
            <pc:docMk/>
            <pc:sldMk cId="0" sldId="259"/>
            <ac:spMk id="9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6:56.688" v="561" actId="271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6:56.688" v="561" actId="271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6:56.688" v="561" actId="271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7:06.697" v="562" actId="1076"/>
          <ac:spMkLst>
            <pc:docMk/>
            <pc:sldMk cId="0" sldId="259"/>
            <ac:spMk id="22" creationId="{00000000-0000-0000-0000-000000000000}"/>
          </ac:spMkLst>
        </pc:spChg>
      </pc:sldChg>
      <pc:sldChg chg="modSp del mod">
        <pc:chgData name="thierry zokou" userId="4431f26f1f6d5a78" providerId="LiveId" clId="{9AAA2810-1454-4673-9BD1-745AF4D30E4C}" dt="2025-12-11T20:24:05.670" v="1300" actId="47"/>
        <pc:sldMkLst>
          <pc:docMk/>
          <pc:sldMk cId="0" sldId="260"/>
        </pc:sldMkLst>
      </pc:sldChg>
      <pc:sldChg chg="modSp del mod">
        <pc:chgData name="thierry zokou" userId="4431f26f1f6d5a78" providerId="LiveId" clId="{9AAA2810-1454-4673-9BD1-745AF4D30E4C}" dt="2025-12-11T20:24:11.403" v="1301" actId="47"/>
        <pc:sldMkLst>
          <pc:docMk/>
          <pc:sldMk cId="0" sldId="261"/>
        </pc:sldMkLst>
        <pc:spChg chg="mod">
          <ac:chgData name="thierry zokou" userId="4431f26f1f6d5a78" providerId="LiveId" clId="{9AAA2810-1454-4673-9BD1-745AF4D30E4C}" dt="2025-12-11T16:18:09.007" v="563" actId="2711"/>
          <ac:spMkLst>
            <pc:docMk/>
            <pc:sldMk cId="0" sldId="261"/>
            <ac:spMk id="2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8:27.726" v="564" actId="2711"/>
          <ac:spMkLst>
            <pc:docMk/>
            <pc:sldMk cId="0" sldId="261"/>
            <ac:spMk id="4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8:27.726" v="564" actId="2711"/>
          <ac:spMkLst>
            <pc:docMk/>
            <pc:sldMk cId="0" sldId="261"/>
            <ac:spMk id="6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8:27.726" v="564" actId="2711"/>
          <ac:spMkLst>
            <pc:docMk/>
            <pc:sldMk cId="0" sldId="261"/>
            <ac:spMk id="8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8:27.726" v="564" actId="2711"/>
          <ac:spMkLst>
            <pc:docMk/>
            <pc:sldMk cId="0" sldId="261"/>
            <ac:spMk id="10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8:31.418" v="565" actId="1076"/>
          <ac:spMkLst>
            <pc:docMk/>
            <pc:sldMk cId="0" sldId="261"/>
            <ac:spMk id="11" creationId="{00000000-0000-0000-0000-000000000000}"/>
          </ac:spMkLst>
        </pc:spChg>
      </pc:sldChg>
      <pc:sldChg chg="modSp del mod">
        <pc:chgData name="thierry zokou" userId="4431f26f1f6d5a78" providerId="LiveId" clId="{9AAA2810-1454-4673-9BD1-745AF4D30E4C}" dt="2025-12-11T20:24:45.541" v="1302" actId="47"/>
        <pc:sldMkLst>
          <pc:docMk/>
          <pc:sldMk cId="0" sldId="262"/>
        </pc:sldMkLst>
        <pc:spChg chg="mod">
          <ac:chgData name="thierry zokou" userId="4431f26f1f6d5a78" providerId="LiveId" clId="{9AAA2810-1454-4673-9BD1-745AF4D30E4C}" dt="2025-12-11T16:18:59.774" v="566" actId="2711"/>
          <ac:spMkLst>
            <pc:docMk/>
            <pc:sldMk cId="0" sldId="262"/>
            <ac:spMk id="2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8:59.774" v="566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8:59.774" v="566" actId="2711"/>
          <ac:spMkLst>
            <pc:docMk/>
            <pc:sldMk cId="0" sldId="262"/>
            <ac:spMk id="5" creationId="{00000000-0000-0000-0000-000000000000}"/>
          </ac:spMkLst>
        </pc:spChg>
        <pc:spChg chg="mod">
          <ac:chgData name="thierry zokou" userId="4431f26f1f6d5a78" providerId="LiveId" clId="{9AAA2810-1454-4673-9BD1-745AF4D30E4C}" dt="2025-12-11T16:18:59.774" v="566" actId="2711"/>
          <ac:spMkLst>
            <pc:docMk/>
            <pc:sldMk cId="0" sldId="262"/>
            <ac:spMk id="7" creationId="{00000000-0000-0000-0000-000000000000}"/>
          </ac:spMkLst>
        </pc:spChg>
      </pc:sldChg>
      <pc:sldChg chg="del">
        <pc:chgData name="thierry zokou" userId="4431f26f1f6d5a78" providerId="LiveId" clId="{9AAA2810-1454-4673-9BD1-745AF4D30E4C}" dt="2025-12-11T20:20:53.343" v="1271" actId="47"/>
        <pc:sldMkLst>
          <pc:docMk/>
          <pc:sldMk cId="0" sldId="263"/>
        </pc:sldMkLst>
      </pc:sldChg>
      <pc:sldChg chg="delSp modSp mod ord">
        <pc:chgData name="thierry zokou" userId="4431f26f1f6d5a78" providerId="LiveId" clId="{9AAA2810-1454-4673-9BD1-745AF4D30E4C}" dt="2025-12-11T21:50:31.453" v="1746" actId="2711"/>
        <pc:sldMkLst>
          <pc:docMk/>
          <pc:sldMk cId="0" sldId="264"/>
        </pc:sldMkLst>
        <pc:spChg chg="mod">
          <ac:chgData name="thierry zokou" userId="4431f26f1f6d5a78" providerId="LiveId" clId="{9AAA2810-1454-4673-9BD1-745AF4D30E4C}" dt="2025-12-11T21:50:31.453" v="1746" actId="2711"/>
          <ac:spMkLst>
            <pc:docMk/>
            <pc:sldMk cId="0" sldId="264"/>
            <ac:spMk id="2" creationId="{00000000-0000-0000-0000-000000000000}"/>
          </ac:spMkLst>
        </pc:spChg>
        <pc:spChg chg="del">
          <ac:chgData name="thierry zokou" userId="4431f26f1f6d5a78" providerId="LiveId" clId="{9AAA2810-1454-4673-9BD1-745AF4D30E4C}" dt="2025-12-11T20:37:53.778" v="1380" actId="478"/>
          <ac:spMkLst>
            <pc:docMk/>
            <pc:sldMk cId="0" sldId="264"/>
            <ac:spMk id="3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0:42:36.956" v="1415" actId="5793"/>
          <ac:spMkLst>
            <pc:docMk/>
            <pc:sldMk cId="0" sldId="264"/>
            <ac:spMk id="4" creationId="{00000000-0000-0000-0000-000000000000}"/>
          </ac:spMkLst>
        </pc:spChg>
        <pc:spChg chg="del">
          <ac:chgData name="thierry zokou" userId="4431f26f1f6d5a78" providerId="LiveId" clId="{9AAA2810-1454-4673-9BD1-745AF4D30E4C}" dt="2025-12-11T20:38:38.799" v="1387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thierry zokou" userId="4431f26f1f6d5a78" providerId="LiveId" clId="{9AAA2810-1454-4673-9BD1-745AF4D30E4C}" dt="2025-12-11T20:38:30.375" v="1382" actId="478"/>
          <ac:spMkLst>
            <pc:docMk/>
            <pc:sldMk cId="0" sldId="264"/>
            <ac:spMk id="6" creationId="{00000000-0000-0000-0000-000000000000}"/>
          </ac:spMkLst>
        </pc:spChg>
        <pc:spChg chg="del">
          <ac:chgData name="thierry zokou" userId="4431f26f1f6d5a78" providerId="LiveId" clId="{9AAA2810-1454-4673-9BD1-745AF4D30E4C}" dt="2025-12-11T20:38:27.505" v="1381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thierry zokou" userId="4431f26f1f6d5a78" providerId="LiveId" clId="{9AAA2810-1454-4673-9BD1-745AF4D30E4C}" dt="2025-12-11T20:38:37.236" v="1386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thierry zokou" userId="4431f26f1f6d5a78" providerId="LiveId" clId="{9AAA2810-1454-4673-9BD1-745AF4D30E4C}" dt="2025-12-11T20:38:35.553" v="1385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thierry zokou" userId="4431f26f1f6d5a78" providerId="LiveId" clId="{9AAA2810-1454-4673-9BD1-745AF4D30E4C}" dt="2025-12-11T20:38:34.061" v="1384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thierry zokou" userId="4431f26f1f6d5a78" providerId="LiveId" clId="{9AAA2810-1454-4673-9BD1-745AF4D30E4C}" dt="2025-12-11T20:38:32.271" v="1383" actId="478"/>
          <ac:spMkLst>
            <pc:docMk/>
            <pc:sldMk cId="0" sldId="264"/>
            <ac:spMk id="11" creationId="{00000000-0000-0000-0000-000000000000}"/>
          </ac:spMkLst>
        </pc:spChg>
      </pc:sldChg>
      <pc:sldChg chg="modSp mod">
        <pc:chgData name="thierry zokou" userId="4431f26f1f6d5a78" providerId="LiveId" clId="{9AAA2810-1454-4673-9BD1-745AF4D30E4C}" dt="2025-12-11T21:50:21.590" v="1745" actId="2711"/>
        <pc:sldMkLst>
          <pc:docMk/>
          <pc:sldMk cId="0" sldId="265"/>
        </pc:sldMkLst>
        <pc:spChg chg="mod">
          <ac:chgData name="thierry zokou" userId="4431f26f1f6d5a78" providerId="LiveId" clId="{9AAA2810-1454-4673-9BD1-745AF4D30E4C}" dt="2025-12-11T21:49:24.112" v="1742" actId="2711"/>
          <ac:spMkLst>
            <pc:docMk/>
            <pc:sldMk cId="0" sldId="265"/>
            <ac:spMk id="2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49:56.392" v="1743" actId="2711"/>
          <ac:spMkLst>
            <pc:docMk/>
            <pc:sldMk cId="0" sldId="265"/>
            <ac:spMk id="5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50:09.322" v="1744" actId="2711"/>
          <ac:spMkLst>
            <pc:docMk/>
            <pc:sldMk cId="0" sldId="265"/>
            <ac:spMk id="9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49:56.392" v="1743" actId="271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49:56.392" v="1743" actId="271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49:56.392" v="1743" actId="271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0:21:51.512" v="1289" actId="20577"/>
          <ac:spMkLst>
            <pc:docMk/>
            <pc:sldMk cId="0" sldId="265"/>
            <ac:spMk id="22" creationId="{00000000-0000-0000-0000-000000000000}"/>
          </ac:spMkLst>
        </pc:spChg>
        <pc:spChg chg="mod">
          <ac:chgData name="thierry zokou" userId="4431f26f1f6d5a78" providerId="LiveId" clId="{9AAA2810-1454-4673-9BD1-745AF4D30E4C}" dt="2025-12-11T21:50:21.590" v="1745" actId="2711"/>
          <ac:spMkLst>
            <pc:docMk/>
            <pc:sldMk cId="0" sldId="265"/>
            <ac:spMk id="25" creationId="{00000000-0000-0000-0000-000000000000}"/>
          </ac:spMkLst>
        </pc:spChg>
      </pc:sldChg>
      <pc:sldChg chg="del">
        <pc:chgData name="thierry zokou" userId="4431f26f1f6d5a78" providerId="LiveId" clId="{9AAA2810-1454-4673-9BD1-745AF4D30E4C}" dt="2025-12-11T20:22:15.234" v="1290" actId="47"/>
        <pc:sldMkLst>
          <pc:docMk/>
          <pc:sldMk cId="0" sldId="266"/>
        </pc:sldMkLst>
      </pc:sldChg>
      <pc:sldChg chg="del">
        <pc:chgData name="thierry zokou" userId="4431f26f1f6d5a78" providerId="LiveId" clId="{9AAA2810-1454-4673-9BD1-745AF4D30E4C}" dt="2025-12-11T20:22:23.541" v="1291" actId="47"/>
        <pc:sldMkLst>
          <pc:docMk/>
          <pc:sldMk cId="0" sldId="267"/>
        </pc:sldMkLst>
      </pc:sldChg>
      <pc:sldChg chg="del">
        <pc:chgData name="thierry zokou" userId="4431f26f1f6d5a78" providerId="LiveId" clId="{9AAA2810-1454-4673-9BD1-745AF4D30E4C}" dt="2025-12-11T20:22:31.117" v="1292" actId="47"/>
        <pc:sldMkLst>
          <pc:docMk/>
          <pc:sldMk cId="0" sldId="268"/>
        </pc:sldMkLst>
      </pc:sldChg>
      <pc:sldChg chg="del">
        <pc:chgData name="thierry zokou" userId="4431f26f1f6d5a78" providerId="LiveId" clId="{9AAA2810-1454-4673-9BD1-745AF4D30E4C}" dt="2025-12-11T20:22:39.165" v="1293" actId="47"/>
        <pc:sldMkLst>
          <pc:docMk/>
          <pc:sldMk cId="0" sldId="269"/>
        </pc:sldMkLst>
      </pc:sldChg>
      <pc:sldChg chg="del">
        <pc:chgData name="thierry zokou" userId="4431f26f1f6d5a78" providerId="LiveId" clId="{9AAA2810-1454-4673-9BD1-745AF4D30E4C}" dt="2025-12-11T20:22:47.076" v="1294" actId="47"/>
        <pc:sldMkLst>
          <pc:docMk/>
          <pc:sldMk cId="0" sldId="270"/>
        </pc:sldMkLst>
      </pc:sldChg>
      <pc:sldChg chg="del">
        <pc:chgData name="thierry zokou" userId="4431f26f1f6d5a78" providerId="LiveId" clId="{9AAA2810-1454-4673-9BD1-745AF4D30E4C}" dt="2025-12-11T20:22:51.109" v="1295" actId="47"/>
        <pc:sldMkLst>
          <pc:docMk/>
          <pc:sldMk cId="0" sldId="271"/>
        </pc:sldMkLst>
      </pc:sldChg>
      <pc:sldChg chg="del">
        <pc:chgData name="thierry zokou" userId="4431f26f1f6d5a78" providerId="LiveId" clId="{9AAA2810-1454-4673-9BD1-745AF4D30E4C}" dt="2025-12-11T20:22:53.288" v="1296" actId="47"/>
        <pc:sldMkLst>
          <pc:docMk/>
          <pc:sldMk cId="0" sldId="272"/>
        </pc:sldMkLst>
      </pc:sldChg>
      <pc:sldChg chg="addSp delSp modSp new mod">
        <pc:chgData name="thierry zokou" userId="4431f26f1f6d5a78" providerId="LiveId" clId="{9AAA2810-1454-4673-9BD1-745AF4D30E4C}" dt="2025-12-11T21:24:06.023" v="1586" actId="20577"/>
        <pc:sldMkLst>
          <pc:docMk/>
          <pc:sldMk cId="2825466222" sldId="273"/>
        </pc:sldMkLst>
        <pc:spChg chg="add mod">
          <ac:chgData name="thierry zokou" userId="4431f26f1f6d5a78" providerId="LiveId" clId="{9AAA2810-1454-4673-9BD1-745AF4D30E4C}" dt="2025-12-11T16:42:04.770" v="584" actId="2711"/>
          <ac:spMkLst>
            <pc:docMk/>
            <pc:sldMk cId="2825466222" sldId="273"/>
            <ac:spMk id="2" creationId="{2275F690-AC8E-39CA-D6A6-A81D415CFDF8}"/>
          </ac:spMkLst>
        </pc:spChg>
        <pc:spChg chg="add mod">
          <ac:chgData name="thierry zokou" userId="4431f26f1f6d5a78" providerId="LiveId" clId="{9AAA2810-1454-4673-9BD1-745AF4D30E4C}" dt="2025-12-11T21:24:06.023" v="1586" actId="20577"/>
          <ac:spMkLst>
            <pc:docMk/>
            <pc:sldMk cId="2825466222" sldId="273"/>
            <ac:spMk id="6" creationId="{C2BEA71A-D7C0-2081-2C05-C50D97BDC802}"/>
          </ac:spMkLst>
        </pc:spChg>
        <pc:picChg chg="add mod">
          <ac:chgData name="thierry zokou" userId="4431f26f1f6d5a78" providerId="LiveId" clId="{9AAA2810-1454-4673-9BD1-745AF4D30E4C}" dt="2025-12-09T19:57:53.573" v="119" actId="1076"/>
          <ac:picMkLst>
            <pc:docMk/>
            <pc:sldMk cId="2825466222" sldId="273"/>
            <ac:picMk id="4" creationId="{EB304EB7-A163-5026-E68D-FB5328559F1C}"/>
          </ac:picMkLst>
        </pc:picChg>
        <pc:picChg chg="add mod">
          <ac:chgData name="thierry zokou" userId="4431f26f1f6d5a78" providerId="LiveId" clId="{9AAA2810-1454-4673-9BD1-745AF4D30E4C}" dt="2025-12-09T21:37:10.518" v="127" actId="1076"/>
          <ac:picMkLst>
            <pc:docMk/>
            <pc:sldMk cId="2825466222" sldId="273"/>
            <ac:picMk id="10" creationId="{DF8AF0BF-AFDE-FE9B-0E95-1FC925CD072B}"/>
          </ac:picMkLst>
        </pc:picChg>
      </pc:sldChg>
      <pc:sldChg chg="addSp modSp new mod">
        <pc:chgData name="thierry zokou" userId="4431f26f1f6d5a78" providerId="LiveId" clId="{9AAA2810-1454-4673-9BD1-745AF4D30E4C}" dt="2025-12-11T21:21:08.906" v="1583" actId="20577"/>
        <pc:sldMkLst>
          <pc:docMk/>
          <pc:sldMk cId="478684926" sldId="274"/>
        </pc:sldMkLst>
        <pc:spChg chg="add mod">
          <ac:chgData name="thierry zokou" userId="4431f26f1f6d5a78" providerId="LiveId" clId="{9AAA2810-1454-4673-9BD1-745AF4D30E4C}" dt="2025-12-11T19:03:10.943" v="1003" actId="20577"/>
          <ac:spMkLst>
            <pc:docMk/>
            <pc:sldMk cId="478684926" sldId="274"/>
            <ac:spMk id="2" creationId="{EB14BD7E-1AF1-D823-07E8-5E186C349A23}"/>
          </ac:spMkLst>
        </pc:spChg>
        <pc:spChg chg="add mod">
          <ac:chgData name="thierry zokou" userId="4431f26f1f6d5a78" providerId="LiveId" clId="{9AAA2810-1454-4673-9BD1-745AF4D30E4C}" dt="2025-12-11T21:21:03.682" v="1581" actId="20577"/>
          <ac:spMkLst>
            <pc:docMk/>
            <pc:sldMk cId="478684926" sldId="274"/>
            <ac:spMk id="5" creationId="{BEBD9D6C-6465-4DBF-77D6-7165253ECE18}"/>
          </ac:spMkLst>
        </pc:spChg>
        <pc:spChg chg="add mod">
          <ac:chgData name="thierry zokou" userId="4431f26f1f6d5a78" providerId="LiveId" clId="{9AAA2810-1454-4673-9BD1-745AF4D30E4C}" dt="2025-12-11T21:21:08.906" v="1583" actId="20577"/>
          <ac:spMkLst>
            <pc:docMk/>
            <pc:sldMk cId="478684926" sldId="274"/>
            <ac:spMk id="6" creationId="{F2A3D1D7-9EF8-873D-FFB3-C6E288DBBE36}"/>
          </ac:spMkLst>
        </pc:spChg>
        <pc:spChg chg="add mod">
          <ac:chgData name="thierry zokou" userId="4431f26f1f6d5a78" providerId="LiveId" clId="{9AAA2810-1454-4673-9BD1-745AF4D30E4C}" dt="2025-12-11T17:03:38.308" v="650" actId="1076"/>
          <ac:spMkLst>
            <pc:docMk/>
            <pc:sldMk cId="478684926" sldId="274"/>
            <ac:spMk id="7" creationId="{77E1661A-2CC5-083F-FCBB-BCDA0262FF3F}"/>
          </ac:spMkLst>
        </pc:spChg>
        <pc:picChg chg="add mod">
          <ac:chgData name="thierry zokou" userId="4431f26f1f6d5a78" providerId="LiveId" clId="{9AAA2810-1454-4673-9BD1-745AF4D30E4C}" dt="2025-12-11T16:57:28.421" v="628" actId="1076"/>
          <ac:picMkLst>
            <pc:docMk/>
            <pc:sldMk cId="478684926" sldId="274"/>
            <ac:picMk id="4" creationId="{DC2E55B0-94D0-D3DC-3319-BBAA30621FAE}"/>
          </ac:picMkLst>
        </pc:picChg>
      </pc:sldChg>
      <pc:sldChg chg="addSp delSp modSp add mod">
        <pc:chgData name="thierry zokou" userId="4431f26f1f6d5a78" providerId="LiveId" clId="{9AAA2810-1454-4673-9BD1-745AF4D30E4C}" dt="2025-12-11T16:41:53.814" v="583" actId="2711"/>
        <pc:sldMkLst>
          <pc:docMk/>
          <pc:sldMk cId="450443444" sldId="275"/>
        </pc:sldMkLst>
        <pc:spChg chg="mod">
          <ac:chgData name="thierry zokou" userId="4431f26f1f6d5a78" providerId="LiveId" clId="{9AAA2810-1454-4673-9BD1-745AF4D30E4C}" dt="2025-12-11T16:41:53.814" v="583" actId="2711"/>
          <ac:spMkLst>
            <pc:docMk/>
            <pc:sldMk cId="450443444" sldId="275"/>
            <ac:spMk id="2" creationId="{5BF9BB7D-A54A-A425-834B-2E5087557F17}"/>
          </ac:spMkLst>
        </pc:spChg>
        <pc:spChg chg="mod">
          <ac:chgData name="thierry zokou" userId="4431f26f1f6d5a78" providerId="LiveId" clId="{9AAA2810-1454-4673-9BD1-745AF4D30E4C}" dt="2025-12-09T21:43:57.862" v="168" actId="1076"/>
          <ac:spMkLst>
            <pc:docMk/>
            <pc:sldMk cId="450443444" sldId="275"/>
            <ac:spMk id="6" creationId="{069026A4-F101-B1DC-8EA7-E767F72FC0D2}"/>
          </ac:spMkLst>
        </pc:spChg>
        <pc:picChg chg="add mod">
          <ac:chgData name="thierry zokou" userId="4431f26f1f6d5a78" providerId="LiveId" clId="{9AAA2810-1454-4673-9BD1-745AF4D30E4C}" dt="2025-12-09T21:40:45.529" v="143" actId="1076"/>
          <ac:picMkLst>
            <pc:docMk/>
            <pc:sldMk cId="450443444" sldId="275"/>
            <ac:picMk id="5" creationId="{E789B62E-5147-8F7E-CC1B-F113CA5F3F43}"/>
          </ac:picMkLst>
        </pc:picChg>
      </pc:sldChg>
      <pc:sldChg chg="addSp delSp modSp add mod">
        <pc:chgData name="thierry zokou" userId="4431f26f1f6d5a78" providerId="LiveId" clId="{9AAA2810-1454-4673-9BD1-745AF4D30E4C}" dt="2025-12-11T21:28:03.319" v="1593" actId="113"/>
        <pc:sldMkLst>
          <pc:docMk/>
          <pc:sldMk cId="4027086524" sldId="276"/>
        </pc:sldMkLst>
        <pc:spChg chg="mod">
          <ac:chgData name="thierry zokou" userId="4431f26f1f6d5a78" providerId="LiveId" clId="{9AAA2810-1454-4673-9BD1-745AF4D30E4C}" dt="2025-12-11T21:28:03.319" v="1593" actId="113"/>
          <ac:spMkLst>
            <pc:docMk/>
            <pc:sldMk cId="4027086524" sldId="276"/>
            <ac:spMk id="2" creationId="{496CF55C-04B0-FC30-6105-C581ACCED41B}"/>
          </ac:spMkLst>
        </pc:spChg>
        <pc:spChg chg="mod">
          <ac:chgData name="thierry zokou" userId="4431f26f1f6d5a78" providerId="LiveId" clId="{9AAA2810-1454-4673-9BD1-745AF4D30E4C}" dt="2025-12-11T21:25:48.377" v="1590" actId="20577"/>
          <ac:spMkLst>
            <pc:docMk/>
            <pc:sldMk cId="4027086524" sldId="276"/>
            <ac:spMk id="6" creationId="{5E36036A-9E0D-C5E7-87EE-7B868490A65F}"/>
          </ac:spMkLst>
        </pc:spChg>
        <pc:picChg chg="add mod">
          <ac:chgData name="thierry zokou" userId="4431f26f1f6d5a78" providerId="LiveId" clId="{9AAA2810-1454-4673-9BD1-745AF4D30E4C}" dt="2025-12-10T00:59:32.829" v="221" actId="14100"/>
          <ac:picMkLst>
            <pc:docMk/>
            <pc:sldMk cId="4027086524" sldId="276"/>
            <ac:picMk id="4" creationId="{A2ED356B-7E15-CC36-0639-7322C5F1A594}"/>
          </ac:picMkLst>
        </pc:picChg>
        <pc:picChg chg="del">
          <ac:chgData name="thierry zokou" userId="4431f26f1f6d5a78" providerId="LiveId" clId="{9AAA2810-1454-4673-9BD1-745AF4D30E4C}" dt="2025-12-10T00:51:23.178" v="170" actId="478"/>
          <ac:picMkLst>
            <pc:docMk/>
            <pc:sldMk cId="4027086524" sldId="276"/>
            <ac:picMk id="5" creationId="{0E0E7CC4-FED9-5D20-2E95-5955D227F1BB}"/>
          </ac:picMkLst>
        </pc:picChg>
      </pc:sldChg>
      <pc:sldChg chg="addSp delSp modSp add mod">
        <pc:chgData name="thierry zokou" userId="4431f26f1f6d5a78" providerId="LiveId" clId="{9AAA2810-1454-4673-9BD1-745AF4D30E4C}" dt="2025-12-11T21:27:49.570" v="1591" actId="113"/>
        <pc:sldMkLst>
          <pc:docMk/>
          <pc:sldMk cId="1950758978" sldId="277"/>
        </pc:sldMkLst>
        <pc:spChg chg="mod">
          <ac:chgData name="thierry zokou" userId="4431f26f1f6d5a78" providerId="LiveId" clId="{9AAA2810-1454-4673-9BD1-745AF4D30E4C}" dt="2025-12-11T21:27:49.570" v="1591" actId="113"/>
          <ac:spMkLst>
            <pc:docMk/>
            <pc:sldMk cId="1950758978" sldId="277"/>
            <ac:spMk id="2" creationId="{B1D98A8D-7AC1-5E72-7DBF-5E74C169BEE9}"/>
          </ac:spMkLst>
        </pc:spChg>
        <pc:spChg chg="mod">
          <ac:chgData name="thierry zokou" userId="4431f26f1f6d5a78" providerId="LiveId" clId="{9AAA2810-1454-4673-9BD1-745AF4D30E4C}" dt="2025-12-10T01:01:31.639" v="230" actId="20577"/>
          <ac:spMkLst>
            <pc:docMk/>
            <pc:sldMk cId="1950758978" sldId="277"/>
            <ac:spMk id="6" creationId="{02A7B7B9-2282-8164-F4EE-278058CC4855}"/>
          </ac:spMkLst>
        </pc:spChg>
        <pc:picChg chg="del">
          <ac:chgData name="thierry zokou" userId="4431f26f1f6d5a78" providerId="LiveId" clId="{9AAA2810-1454-4673-9BD1-745AF4D30E4C}" dt="2025-12-10T01:00:57.065" v="226" actId="478"/>
          <ac:picMkLst>
            <pc:docMk/>
            <pc:sldMk cId="1950758978" sldId="277"/>
            <ac:picMk id="4" creationId="{4562DD73-EFC8-21F4-BFAA-A0991F50C029}"/>
          </ac:picMkLst>
        </pc:picChg>
        <pc:picChg chg="add mod">
          <ac:chgData name="thierry zokou" userId="4431f26f1f6d5a78" providerId="LiveId" clId="{9AAA2810-1454-4673-9BD1-745AF4D30E4C}" dt="2025-12-10T01:01:55.860" v="234" actId="14100"/>
          <ac:picMkLst>
            <pc:docMk/>
            <pc:sldMk cId="1950758978" sldId="277"/>
            <ac:picMk id="5" creationId="{FC9A16AB-3EC4-A8CB-0362-C7549C2E4FA7}"/>
          </ac:picMkLst>
        </pc:picChg>
        <pc:picChg chg="add mod">
          <ac:chgData name="thierry zokou" userId="4431f26f1f6d5a78" providerId="LiveId" clId="{9AAA2810-1454-4673-9BD1-745AF4D30E4C}" dt="2025-12-10T01:03:03.970" v="240" actId="1076"/>
          <ac:picMkLst>
            <pc:docMk/>
            <pc:sldMk cId="1950758978" sldId="277"/>
            <ac:picMk id="8" creationId="{9F89E691-249A-FC7D-F24E-BFDE73B278AD}"/>
          </ac:picMkLst>
        </pc:picChg>
      </pc:sldChg>
      <pc:sldChg chg="addSp delSp modSp add mod ord">
        <pc:chgData name="thierry zokou" userId="4431f26f1f6d5a78" providerId="LiveId" clId="{9AAA2810-1454-4673-9BD1-745AF4D30E4C}" dt="2025-12-11T21:27:53.625" v="1592" actId="113"/>
        <pc:sldMkLst>
          <pc:docMk/>
          <pc:sldMk cId="1241085169" sldId="278"/>
        </pc:sldMkLst>
        <pc:spChg chg="mod">
          <ac:chgData name="thierry zokou" userId="4431f26f1f6d5a78" providerId="LiveId" clId="{9AAA2810-1454-4673-9BD1-745AF4D30E4C}" dt="2025-12-11T21:27:53.625" v="1592" actId="113"/>
          <ac:spMkLst>
            <pc:docMk/>
            <pc:sldMk cId="1241085169" sldId="278"/>
            <ac:spMk id="2" creationId="{80BD7927-D6E7-3DD4-02B5-8191CAE4CD75}"/>
          </ac:spMkLst>
        </pc:spChg>
        <pc:spChg chg="mod">
          <ac:chgData name="thierry zokou" userId="4431f26f1f6d5a78" providerId="LiveId" clId="{9AAA2810-1454-4673-9BD1-745AF4D30E4C}" dt="2025-12-10T01:10:33.084" v="265" actId="1076"/>
          <ac:spMkLst>
            <pc:docMk/>
            <pc:sldMk cId="1241085169" sldId="278"/>
            <ac:spMk id="6" creationId="{2E46B69C-7150-772A-DC3D-3287F28499B0}"/>
          </ac:spMkLst>
        </pc:spChg>
        <pc:picChg chg="del">
          <ac:chgData name="thierry zokou" userId="4431f26f1f6d5a78" providerId="LiveId" clId="{9AAA2810-1454-4673-9BD1-745AF4D30E4C}" dt="2025-12-10T01:04:33.691" v="244" actId="478"/>
          <ac:picMkLst>
            <pc:docMk/>
            <pc:sldMk cId="1241085169" sldId="278"/>
            <ac:picMk id="4" creationId="{15A42948-1306-E723-8E86-9C43AC4B38FF}"/>
          </ac:picMkLst>
        </pc:picChg>
        <pc:picChg chg="add mod">
          <ac:chgData name="thierry zokou" userId="4431f26f1f6d5a78" providerId="LiveId" clId="{9AAA2810-1454-4673-9BD1-745AF4D30E4C}" dt="2025-12-11T16:30:06.028" v="570" actId="1076"/>
          <ac:picMkLst>
            <pc:docMk/>
            <pc:sldMk cId="1241085169" sldId="278"/>
            <ac:picMk id="5" creationId="{87BA129E-93BC-BC2A-D9D3-AA246DF71B40}"/>
          </ac:picMkLst>
        </pc:picChg>
      </pc:sldChg>
      <pc:sldChg chg="addSp delSp modSp add mod">
        <pc:chgData name="thierry zokou" userId="4431f26f1f6d5a78" providerId="LiveId" clId="{9AAA2810-1454-4673-9BD1-745AF4D30E4C}" dt="2025-12-11T19:01:50.723" v="1000" actId="20577"/>
        <pc:sldMkLst>
          <pc:docMk/>
          <pc:sldMk cId="1148617187" sldId="279"/>
        </pc:sldMkLst>
        <pc:spChg chg="mod">
          <ac:chgData name="thierry zokou" userId="4431f26f1f6d5a78" providerId="LiveId" clId="{9AAA2810-1454-4673-9BD1-745AF4D30E4C}" dt="2025-12-11T19:00:52.676" v="989" actId="113"/>
          <ac:spMkLst>
            <pc:docMk/>
            <pc:sldMk cId="1148617187" sldId="279"/>
            <ac:spMk id="2" creationId="{DBD21FFD-1054-A15C-01ED-89CBE1CC52B4}"/>
          </ac:spMkLst>
        </pc:spChg>
        <pc:spChg chg="mod">
          <ac:chgData name="thierry zokou" userId="4431f26f1f6d5a78" providerId="LiveId" clId="{9AAA2810-1454-4673-9BD1-745AF4D30E4C}" dt="2025-12-11T19:01:50.723" v="1000" actId="20577"/>
          <ac:spMkLst>
            <pc:docMk/>
            <pc:sldMk cId="1148617187" sldId="279"/>
            <ac:spMk id="6" creationId="{65C90633-C1C8-5ACA-56BB-7A24D404307C}"/>
          </ac:spMkLst>
        </pc:spChg>
        <pc:picChg chg="add mod">
          <ac:chgData name="thierry zokou" userId="4431f26f1f6d5a78" providerId="LiveId" clId="{9AAA2810-1454-4673-9BD1-745AF4D30E4C}" dt="2025-12-10T01:13:51.407" v="276" actId="1076"/>
          <ac:picMkLst>
            <pc:docMk/>
            <pc:sldMk cId="1148617187" sldId="279"/>
            <ac:picMk id="4" creationId="{D88A5AF4-4EC9-D6A8-5A30-8DFB38852047}"/>
          </ac:picMkLst>
        </pc:picChg>
        <pc:picChg chg="del">
          <ac:chgData name="thierry zokou" userId="4431f26f1f6d5a78" providerId="LiveId" clId="{9AAA2810-1454-4673-9BD1-745AF4D30E4C}" dt="2025-12-10T01:12:55.833" v="268" actId="478"/>
          <ac:picMkLst>
            <pc:docMk/>
            <pc:sldMk cId="1148617187" sldId="279"/>
            <ac:picMk id="5" creationId="{398CC3D6-CF33-6D07-92EB-F217A2DDE0A1}"/>
          </ac:picMkLst>
        </pc:picChg>
      </pc:sldChg>
      <pc:sldChg chg="addSp delSp modSp add mod">
        <pc:chgData name="thierry zokou" userId="4431f26f1f6d5a78" providerId="LiveId" clId="{9AAA2810-1454-4673-9BD1-745AF4D30E4C}" dt="2025-12-11T19:00:40.597" v="988" actId="113"/>
        <pc:sldMkLst>
          <pc:docMk/>
          <pc:sldMk cId="3499760457" sldId="280"/>
        </pc:sldMkLst>
        <pc:spChg chg="mod">
          <ac:chgData name="thierry zokou" userId="4431f26f1f6d5a78" providerId="LiveId" clId="{9AAA2810-1454-4673-9BD1-745AF4D30E4C}" dt="2025-12-11T19:00:40.597" v="988" actId="113"/>
          <ac:spMkLst>
            <pc:docMk/>
            <pc:sldMk cId="3499760457" sldId="280"/>
            <ac:spMk id="2" creationId="{5BE0623D-E2E3-F2D1-9590-DDD5B593C3D1}"/>
          </ac:spMkLst>
        </pc:spChg>
        <pc:spChg chg="mod">
          <ac:chgData name="thierry zokou" userId="4431f26f1f6d5a78" providerId="LiveId" clId="{9AAA2810-1454-4673-9BD1-745AF4D30E4C}" dt="2025-12-10T01:32:21.549" v="421" actId="1076"/>
          <ac:spMkLst>
            <pc:docMk/>
            <pc:sldMk cId="3499760457" sldId="280"/>
            <ac:spMk id="6" creationId="{55FC8EDB-74B3-258C-5584-67240EEC571E}"/>
          </ac:spMkLst>
        </pc:spChg>
        <pc:spChg chg="add mod">
          <ac:chgData name="thierry zokou" userId="4431f26f1f6d5a78" providerId="LiveId" clId="{9AAA2810-1454-4673-9BD1-745AF4D30E4C}" dt="2025-12-10T01:32:25.193" v="422" actId="1076"/>
          <ac:spMkLst>
            <pc:docMk/>
            <pc:sldMk cId="3499760457" sldId="280"/>
            <ac:spMk id="7" creationId="{5DB42B44-A92B-48DF-6188-B643443049DC}"/>
          </ac:spMkLst>
        </pc:spChg>
        <pc:spChg chg="add mod">
          <ac:chgData name="thierry zokou" userId="4431f26f1f6d5a78" providerId="LiveId" clId="{9AAA2810-1454-4673-9BD1-745AF4D30E4C}" dt="2025-12-10T01:32:28.801" v="423" actId="1076"/>
          <ac:spMkLst>
            <pc:docMk/>
            <pc:sldMk cId="3499760457" sldId="280"/>
            <ac:spMk id="8" creationId="{71D92450-F5C8-E359-7471-36146DE3B799}"/>
          </ac:spMkLst>
        </pc:spChg>
        <pc:spChg chg="add del mod">
          <ac:chgData name="thierry zokou" userId="4431f26f1f6d5a78" providerId="LiveId" clId="{9AAA2810-1454-4673-9BD1-745AF4D30E4C}" dt="2025-12-10T01:31:08.798" v="412" actId="478"/>
          <ac:spMkLst>
            <pc:docMk/>
            <pc:sldMk cId="3499760457" sldId="280"/>
            <ac:spMk id="12" creationId="{E4819701-CB3E-30DF-5E86-51F6F2857A31}"/>
          </ac:spMkLst>
        </pc:spChg>
        <pc:spChg chg="add mod">
          <ac:chgData name="thierry zokou" userId="4431f26f1f6d5a78" providerId="LiveId" clId="{9AAA2810-1454-4673-9BD1-745AF4D30E4C}" dt="2025-12-10T01:34:29.957" v="443" actId="1076"/>
          <ac:spMkLst>
            <pc:docMk/>
            <pc:sldMk cId="3499760457" sldId="280"/>
            <ac:spMk id="13" creationId="{073FA944-6B15-FCB4-93A8-A5AF15D086CD}"/>
          </ac:spMkLst>
        </pc:spChg>
        <pc:graphicFrameChg chg="add del mod modGraphic">
          <ac:chgData name="thierry zokou" userId="4431f26f1f6d5a78" providerId="LiveId" clId="{9AAA2810-1454-4673-9BD1-745AF4D30E4C}" dt="2025-12-10T01:28:24.847" v="398" actId="478"/>
          <ac:graphicFrameMkLst>
            <pc:docMk/>
            <pc:sldMk cId="3499760457" sldId="280"/>
            <ac:graphicFrameMk id="9" creationId="{421F7C70-D064-F3C1-DDB0-1B8CF3A7BAD4}"/>
          </ac:graphicFrameMkLst>
        </pc:graphicFrameChg>
        <pc:graphicFrameChg chg="add del mod modGraphic">
          <ac:chgData name="thierry zokou" userId="4431f26f1f6d5a78" providerId="LiveId" clId="{9AAA2810-1454-4673-9BD1-745AF4D30E4C}" dt="2025-12-10T01:34:23.745" v="442" actId="478"/>
          <ac:graphicFrameMkLst>
            <pc:docMk/>
            <pc:sldMk cId="3499760457" sldId="280"/>
            <ac:graphicFrameMk id="16" creationId="{02E6B748-3EFA-233A-23A7-85DDD90FCAEF}"/>
          </ac:graphicFrameMkLst>
        </pc:graphicFrameChg>
        <pc:picChg chg="del">
          <ac:chgData name="thierry zokou" userId="4431f26f1f6d5a78" providerId="LiveId" clId="{9AAA2810-1454-4673-9BD1-745AF4D30E4C}" dt="2025-12-10T01:17:04.798" v="285" actId="478"/>
          <ac:picMkLst>
            <pc:docMk/>
            <pc:sldMk cId="3499760457" sldId="280"/>
            <ac:picMk id="4" creationId="{CEE96A0C-1874-DF7B-995A-6574CB662A17}"/>
          </ac:picMkLst>
        </pc:picChg>
        <pc:picChg chg="add mod">
          <ac:chgData name="thierry zokou" userId="4431f26f1f6d5a78" providerId="LiveId" clId="{9AAA2810-1454-4673-9BD1-745AF4D30E4C}" dt="2025-12-10T01:29:18.934" v="406" actId="1076"/>
          <ac:picMkLst>
            <pc:docMk/>
            <pc:sldMk cId="3499760457" sldId="280"/>
            <ac:picMk id="5" creationId="{90CC351A-DBD1-C2B1-2D64-10861CE6AE5B}"/>
          </ac:picMkLst>
        </pc:picChg>
        <pc:picChg chg="add del mod">
          <ac:chgData name="thierry zokou" userId="4431f26f1f6d5a78" providerId="LiveId" clId="{9AAA2810-1454-4673-9BD1-745AF4D30E4C}" dt="2025-12-10T01:32:16.389" v="420" actId="478"/>
          <ac:picMkLst>
            <pc:docMk/>
            <pc:sldMk cId="3499760457" sldId="280"/>
            <ac:picMk id="11" creationId="{68CD110E-7520-BE6C-182A-8AC40407978C}"/>
          </ac:picMkLst>
        </pc:picChg>
      </pc:sldChg>
      <pc:sldChg chg="addSp delSp modSp add mod ord">
        <pc:chgData name="thierry zokou" userId="4431f26f1f6d5a78" providerId="LiveId" clId="{9AAA2810-1454-4673-9BD1-745AF4D30E4C}" dt="2025-12-11T21:29:15.224" v="1595" actId="20577"/>
        <pc:sldMkLst>
          <pc:docMk/>
          <pc:sldMk cId="443023865" sldId="281"/>
        </pc:sldMkLst>
        <pc:spChg chg="mod">
          <ac:chgData name="thierry zokou" userId="4431f26f1f6d5a78" providerId="LiveId" clId="{9AAA2810-1454-4673-9BD1-745AF4D30E4C}" dt="2025-12-11T19:00:25.939" v="986" actId="113"/>
          <ac:spMkLst>
            <pc:docMk/>
            <pc:sldMk cId="443023865" sldId="281"/>
            <ac:spMk id="2" creationId="{69BC5E86-9F1E-A03D-9699-84555BF959CB}"/>
          </ac:spMkLst>
        </pc:spChg>
        <pc:spChg chg="mod">
          <ac:chgData name="thierry zokou" userId="4431f26f1f6d5a78" providerId="LiveId" clId="{9AAA2810-1454-4673-9BD1-745AF4D30E4C}" dt="2025-12-11T21:15:55.638" v="1541" actId="20577"/>
          <ac:spMkLst>
            <pc:docMk/>
            <pc:sldMk cId="443023865" sldId="281"/>
            <ac:spMk id="6" creationId="{52F6F0E3-47F7-8B10-99EC-D115BFF5B5D2}"/>
          </ac:spMkLst>
        </pc:spChg>
        <pc:spChg chg="add mod">
          <ac:chgData name="thierry zokou" userId="4431f26f1f6d5a78" providerId="LiveId" clId="{9AAA2810-1454-4673-9BD1-745AF4D30E4C}" dt="2025-12-11T21:16:17.045" v="1546" actId="20577"/>
          <ac:spMkLst>
            <pc:docMk/>
            <pc:sldMk cId="443023865" sldId="281"/>
            <ac:spMk id="7" creationId="{4D4A76FA-FC02-6FDD-E918-00B56D0529BD}"/>
          </ac:spMkLst>
        </pc:spChg>
        <pc:spChg chg="add mod">
          <ac:chgData name="thierry zokou" userId="4431f26f1f6d5a78" providerId="LiveId" clId="{9AAA2810-1454-4673-9BD1-745AF4D30E4C}" dt="2025-12-11T21:29:15.224" v="1595" actId="20577"/>
          <ac:spMkLst>
            <pc:docMk/>
            <pc:sldMk cId="443023865" sldId="281"/>
            <ac:spMk id="8" creationId="{85E30F0F-84A2-4C9A-9CA2-24427107F2E6}"/>
          </ac:spMkLst>
        </pc:spChg>
        <pc:picChg chg="del">
          <ac:chgData name="thierry zokou" userId="4431f26f1f6d5a78" providerId="LiveId" clId="{9AAA2810-1454-4673-9BD1-745AF4D30E4C}" dt="2025-12-10T01:38:53.216" v="445" actId="478"/>
          <ac:picMkLst>
            <pc:docMk/>
            <pc:sldMk cId="443023865" sldId="281"/>
            <ac:picMk id="4" creationId="{3BCC25AD-1D8F-B6F1-6369-2C5FE9740949}"/>
          </ac:picMkLst>
        </pc:picChg>
        <pc:picChg chg="add mod">
          <ac:chgData name="thierry zokou" userId="4431f26f1f6d5a78" providerId="LiveId" clId="{9AAA2810-1454-4673-9BD1-745AF4D30E4C}" dt="2025-12-10T01:43:02.145" v="465" actId="1076"/>
          <ac:picMkLst>
            <pc:docMk/>
            <pc:sldMk cId="443023865" sldId="281"/>
            <ac:picMk id="5" creationId="{60C9FF7D-C48F-C97B-CAAB-9D19621BDA32}"/>
          </ac:picMkLst>
        </pc:picChg>
        <pc:cxnChg chg="add del">
          <ac:chgData name="thierry zokou" userId="4431f26f1f6d5a78" providerId="LiveId" clId="{9AAA2810-1454-4673-9BD1-745AF4D30E4C}" dt="2025-12-10T01:47:36.397" v="477" actId="478"/>
          <ac:cxnSpMkLst>
            <pc:docMk/>
            <pc:sldMk cId="443023865" sldId="281"/>
            <ac:cxnSpMk id="10" creationId="{18D8DAC4-33E3-8B8B-0005-86739D46DFB3}"/>
          </ac:cxnSpMkLst>
        </pc:cxnChg>
        <pc:cxnChg chg="add mod">
          <ac:chgData name="thierry zokou" userId="4431f26f1f6d5a78" providerId="LiveId" clId="{9AAA2810-1454-4673-9BD1-745AF4D30E4C}" dt="2025-12-11T21:15:55.638" v="1541" actId="20577"/>
          <ac:cxnSpMkLst>
            <pc:docMk/>
            <pc:sldMk cId="443023865" sldId="281"/>
            <ac:cxnSpMk id="12" creationId="{E9945669-4D4F-3A59-32DC-A22EC68E64ED}"/>
          </ac:cxnSpMkLst>
        </pc:cxnChg>
        <pc:cxnChg chg="add mod">
          <ac:chgData name="thierry zokou" userId="4431f26f1f6d5a78" providerId="LiveId" clId="{9AAA2810-1454-4673-9BD1-745AF4D30E4C}" dt="2025-12-10T01:48:31.114" v="482" actId="1076"/>
          <ac:cxnSpMkLst>
            <pc:docMk/>
            <pc:sldMk cId="443023865" sldId="281"/>
            <ac:cxnSpMk id="13" creationId="{BFDFD63E-210E-6587-2D4B-CD2509414CCF}"/>
          </ac:cxnSpMkLst>
        </pc:cxnChg>
      </pc:sldChg>
      <pc:sldChg chg="add del">
        <pc:chgData name="thierry zokou" userId="4431f26f1f6d5a78" providerId="LiveId" clId="{9AAA2810-1454-4673-9BD1-745AF4D30E4C}" dt="2025-12-10T01:24:08.277" v="378" actId="47"/>
        <pc:sldMkLst>
          <pc:docMk/>
          <pc:sldMk cId="2999781839" sldId="281"/>
        </pc:sldMkLst>
      </pc:sldChg>
      <pc:sldChg chg="addSp delSp modSp add mod ord">
        <pc:chgData name="thierry zokou" userId="4431f26f1f6d5a78" providerId="LiveId" clId="{9AAA2810-1454-4673-9BD1-745AF4D30E4C}" dt="2025-12-11T21:20:11.036" v="1566" actId="20577"/>
        <pc:sldMkLst>
          <pc:docMk/>
          <pc:sldMk cId="4139635348" sldId="282"/>
        </pc:sldMkLst>
        <pc:spChg chg="mod">
          <ac:chgData name="thierry zokou" userId="4431f26f1f6d5a78" providerId="LiveId" clId="{9AAA2810-1454-4673-9BD1-745AF4D30E4C}" dt="2025-12-11T19:00:18.135" v="985" actId="113"/>
          <ac:spMkLst>
            <pc:docMk/>
            <pc:sldMk cId="4139635348" sldId="282"/>
            <ac:spMk id="2" creationId="{E3EBDAEB-6BC4-5ABB-F36C-11617927DB8B}"/>
          </ac:spMkLst>
        </pc:spChg>
        <pc:spChg chg="del">
          <ac:chgData name="thierry zokou" userId="4431f26f1f6d5a78" providerId="LiveId" clId="{9AAA2810-1454-4673-9BD1-745AF4D30E4C}" dt="2025-12-10T02:00:42.648" v="505" actId="478"/>
          <ac:spMkLst>
            <pc:docMk/>
            <pc:sldMk cId="4139635348" sldId="282"/>
            <ac:spMk id="6" creationId="{87EBD1B7-2E08-36A7-963E-AC77423EDC26}"/>
          </ac:spMkLst>
        </pc:spChg>
        <pc:spChg chg="add del mod">
          <ac:chgData name="thierry zokou" userId="4431f26f1f6d5a78" providerId="LiveId" clId="{9AAA2810-1454-4673-9BD1-745AF4D30E4C}" dt="2025-12-11T21:19:58.952" v="1564" actId="20577"/>
          <ac:spMkLst>
            <pc:docMk/>
            <pc:sldMk cId="4139635348" sldId="282"/>
            <ac:spMk id="8" creationId="{363C25BC-6806-47AD-5A80-0390F07016BD}"/>
          </ac:spMkLst>
        </pc:spChg>
        <pc:spChg chg="add mod">
          <ac:chgData name="thierry zokou" userId="4431f26f1f6d5a78" providerId="LiveId" clId="{9AAA2810-1454-4673-9BD1-745AF4D30E4C}" dt="2025-12-10T02:04:34.927" v="540" actId="1076"/>
          <ac:spMkLst>
            <pc:docMk/>
            <pc:sldMk cId="4139635348" sldId="282"/>
            <ac:spMk id="9" creationId="{98E24977-C269-7011-671C-221B506E7292}"/>
          </ac:spMkLst>
        </pc:spChg>
        <pc:spChg chg="add mod">
          <ac:chgData name="thierry zokou" userId="4431f26f1f6d5a78" providerId="LiveId" clId="{9AAA2810-1454-4673-9BD1-745AF4D30E4C}" dt="2025-12-11T21:20:04.769" v="1565" actId="20577"/>
          <ac:spMkLst>
            <pc:docMk/>
            <pc:sldMk cId="4139635348" sldId="282"/>
            <ac:spMk id="10" creationId="{3169D92E-7E1D-1E2E-1368-95A6E74CEB00}"/>
          </ac:spMkLst>
        </pc:spChg>
        <pc:spChg chg="add mod">
          <ac:chgData name="thierry zokou" userId="4431f26f1f6d5a78" providerId="LiveId" clId="{9AAA2810-1454-4673-9BD1-745AF4D30E4C}" dt="2025-12-11T21:20:11.036" v="1566" actId="20577"/>
          <ac:spMkLst>
            <pc:docMk/>
            <pc:sldMk cId="4139635348" sldId="282"/>
            <ac:spMk id="11" creationId="{FF2EA871-6162-4413-F556-EB2946A0B683}"/>
          </ac:spMkLst>
        </pc:spChg>
        <pc:spChg chg="add mod">
          <ac:chgData name="thierry zokou" userId="4431f26f1f6d5a78" providerId="LiveId" clId="{9AAA2810-1454-4673-9BD1-745AF4D30E4C}" dt="2025-12-10T02:05:09.329" v="545" actId="1076"/>
          <ac:spMkLst>
            <pc:docMk/>
            <pc:sldMk cId="4139635348" sldId="282"/>
            <ac:spMk id="12" creationId="{7EE1517B-384E-B7B4-3A29-D5F27E436025}"/>
          </ac:spMkLst>
        </pc:spChg>
        <pc:spChg chg="add mod">
          <ac:chgData name="thierry zokou" userId="4431f26f1f6d5a78" providerId="LiveId" clId="{9AAA2810-1454-4673-9BD1-745AF4D30E4C}" dt="2025-12-10T02:06:35.888" v="549" actId="1076"/>
          <ac:spMkLst>
            <pc:docMk/>
            <pc:sldMk cId="4139635348" sldId="282"/>
            <ac:spMk id="13" creationId="{22F2C4F0-DDE4-9377-D2E5-52143023AD5A}"/>
          </ac:spMkLst>
        </pc:spChg>
        <pc:spChg chg="add mod">
          <ac:chgData name="thierry zokou" userId="4431f26f1f6d5a78" providerId="LiveId" clId="{9AAA2810-1454-4673-9BD1-745AF4D30E4C}" dt="2025-12-10T02:07:02.791" v="552" actId="1076"/>
          <ac:spMkLst>
            <pc:docMk/>
            <pc:sldMk cId="4139635348" sldId="282"/>
            <ac:spMk id="14" creationId="{9FF08517-81BE-8C55-D738-161639C751FF}"/>
          </ac:spMkLst>
        </pc:spChg>
        <pc:graphicFrameChg chg="add del mod modGraphic">
          <ac:chgData name="thierry zokou" userId="4431f26f1f6d5a78" providerId="LiveId" clId="{9AAA2810-1454-4673-9BD1-745AF4D30E4C}" dt="2025-12-10T02:01:36.952" v="514" actId="478"/>
          <ac:graphicFrameMkLst>
            <pc:docMk/>
            <pc:sldMk cId="4139635348" sldId="282"/>
            <ac:graphicFrameMk id="7" creationId="{84E1F9E0-B8F1-241C-A26E-E0457595C47C}"/>
          </ac:graphicFrameMkLst>
        </pc:graphicFrameChg>
        <pc:picChg chg="del">
          <ac:chgData name="thierry zokou" userId="4431f26f1f6d5a78" providerId="LiveId" clId="{9AAA2810-1454-4673-9BD1-745AF4D30E4C}" dt="2025-12-10T01:57:14.538" v="494" actId="478"/>
          <ac:picMkLst>
            <pc:docMk/>
            <pc:sldMk cId="4139635348" sldId="282"/>
            <ac:picMk id="4" creationId="{7507E650-E101-065A-B99D-4453DA317062}"/>
          </ac:picMkLst>
        </pc:picChg>
        <pc:picChg chg="add mod">
          <ac:chgData name="thierry zokou" userId="4431f26f1f6d5a78" providerId="LiveId" clId="{9AAA2810-1454-4673-9BD1-745AF4D30E4C}" dt="2025-12-10T02:02:19.987" v="517" actId="1076"/>
          <ac:picMkLst>
            <pc:docMk/>
            <pc:sldMk cId="4139635348" sldId="282"/>
            <ac:picMk id="5" creationId="{2FE05581-C7FD-32E7-29DB-B631079BD57A}"/>
          </ac:picMkLst>
        </pc:picChg>
      </pc:sldChg>
      <pc:sldChg chg="addSp delSp modSp add mod">
        <pc:chgData name="thierry zokou" userId="4431f26f1f6d5a78" providerId="LiveId" clId="{9AAA2810-1454-4673-9BD1-745AF4D30E4C}" dt="2025-12-11T18:59:51.020" v="982" actId="113"/>
        <pc:sldMkLst>
          <pc:docMk/>
          <pc:sldMk cId="360135840" sldId="283"/>
        </pc:sldMkLst>
        <pc:spChg chg="mod">
          <ac:chgData name="thierry zokou" userId="4431f26f1f6d5a78" providerId="LiveId" clId="{9AAA2810-1454-4673-9BD1-745AF4D30E4C}" dt="2025-12-11T18:59:51.020" v="982" actId="113"/>
          <ac:spMkLst>
            <pc:docMk/>
            <pc:sldMk cId="360135840" sldId="283"/>
            <ac:spMk id="2" creationId="{E7131CF5-C293-BB07-94BA-F4636A5608AC}"/>
          </ac:spMkLst>
        </pc:spChg>
        <pc:spChg chg="del">
          <ac:chgData name="thierry zokou" userId="4431f26f1f6d5a78" providerId="LiveId" clId="{9AAA2810-1454-4673-9BD1-745AF4D30E4C}" dt="2025-12-11T18:13:04.632" v="671" actId="478"/>
          <ac:spMkLst>
            <pc:docMk/>
            <pc:sldMk cId="360135840" sldId="283"/>
            <ac:spMk id="5" creationId="{EF5632E6-2F70-8E75-336E-D9835BB90F43}"/>
          </ac:spMkLst>
        </pc:spChg>
        <pc:spChg chg="del mod">
          <ac:chgData name="thierry zokou" userId="4431f26f1f6d5a78" providerId="LiveId" clId="{9AAA2810-1454-4673-9BD1-745AF4D30E4C}" dt="2025-12-11T18:13:10.305" v="673" actId="478"/>
          <ac:spMkLst>
            <pc:docMk/>
            <pc:sldMk cId="360135840" sldId="283"/>
            <ac:spMk id="6" creationId="{DD30CDFC-4678-FA53-4A43-328C6AB40293}"/>
          </ac:spMkLst>
        </pc:spChg>
        <pc:spChg chg="mod">
          <ac:chgData name="thierry zokou" userId="4431f26f1f6d5a78" providerId="LiveId" clId="{9AAA2810-1454-4673-9BD1-745AF4D30E4C}" dt="2025-12-11T18:41:17.663" v="875" actId="113"/>
          <ac:spMkLst>
            <pc:docMk/>
            <pc:sldMk cId="360135840" sldId="283"/>
            <ac:spMk id="7" creationId="{67AF709C-C625-3951-B4E3-C7AAEDBC0813}"/>
          </ac:spMkLst>
        </pc:spChg>
        <pc:spChg chg="add mod">
          <ac:chgData name="thierry zokou" userId="4431f26f1f6d5a78" providerId="LiveId" clId="{9AAA2810-1454-4673-9BD1-745AF4D30E4C}" dt="2025-12-11T18:41:32.540" v="878" actId="113"/>
          <ac:spMkLst>
            <pc:docMk/>
            <pc:sldMk cId="360135840" sldId="283"/>
            <ac:spMk id="11" creationId="{28BCA93C-31F8-B931-985E-001FB3A63652}"/>
          </ac:spMkLst>
        </pc:spChg>
        <pc:picChg chg="del">
          <ac:chgData name="thierry zokou" userId="4431f26f1f6d5a78" providerId="LiveId" clId="{9AAA2810-1454-4673-9BD1-745AF4D30E4C}" dt="2025-12-11T17:12:00.168" v="657" actId="478"/>
          <ac:picMkLst>
            <pc:docMk/>
            <pc:sldMk cId="360135840" sldId="283"/>
            <ac:picMk id="4" creationId="{899FAE1A-F47A-84B0-00E3-BA6E1A9F3697}"/>
          </ac:picMkLst>
        </pc:picChg>
        <pc:picChg chg="add del mod">
          <ac:chgData name="thierry zokou" userId="4431f26f1f6d5a78" providerId="LiveId" clId="{9AAA2810-1454-4673-9BD1-745AF4D30E4C}" dt="2025-12-11T17:11:57.835" v="656" actId="22"/>
          <ac:picMkLst>
            <pc:docMk/>
            <pc:sldMk cId="360135840" sldId="283"/>
            <ac:picMk id="8" creationId="{3A0BE8DF-689A-E65A-E68F-D5E6B5A354A2}"/>
          </ac:picMkLst>
        </pc:picChg>
        <pc:picChg chg="add del mod">
          <ac:chgData name="thierry zokou" userId="4431f26f1f6d5a78" providerId="LiveId" clId="{9AAA2810-1454-4673-9BD1-745AF4D30E4C}" dt="2025-12-11T18:25:35.654" v="710" actId="478"/>
          <ac:picMkLst>
            <pc:docMk/>
            <pc:sldMk cId="360135840" sldId="283"/>
            <ac:picMk id="10" creationId="{8F72675C-27D5-A314-56B8-BC2731F23F3F}"/>
          </ac:picMkLst>
        </pc:picChg>
        <pc:picChg chg="add mod">
          <ac:chgData name="thierry zokou" userId="4431f26f1f6d5a78" providerId="LiveId" clId="{9AAA2810-1454-4673-9BD1-745AF4D30E4C}" dt="2025-12-11T18:26:00.434" v="716" actId="1076"/>
          <ac:picMkLst>
            <pc:docMk/>
            <pc:sldMk cId="360135840" sldId="283"/>
            <ac:picMk id="13" creationId="{CBE4C62E-DEC5-ADD9-BD3A-5A9EF9E08B9B}"/>
          </ac:picMkLst>
        </pc:picChg>
      </pc:sldChg>
      <pc:sldChg chg="modSp add mod ord">
        <pc:chgData name="thierry zokou" userId="4431f26f1f6d5a78" providerId="LiveId" clId="{9AAA2810-1454-4673-9BD1-745AF4D30E4C}" dt="2025-12-11T19:04:07.413" v="1009" actId="20577"/>
        <pc:sldMkLst>
          <pc:docMk/>
          <pc:sldMk cId="2739408399" sldId="284"/>
        </pc:sldMkLst>
        <pc:spChg chg="mod">
          <ac:chgData name="thierry zokou" userId="4431f26f1f6d5a78" providerId="LiveId" clId="{9AAA2810-1454-4673-9BD1-745AF4D30E4C}" dt="2025-12-11T19:00:01.737" v="983" actId="113"/>
          <ac:spMkLst>
            <pc:docMk/>
            <pc:sldMk cId="2739408399" sldId="284"/>
            <ac:spMk id="2" creationId="{AD30AF3E-ED9E-9898-5642-7038500C11A2}"/>
          </ac:spMkLst>
        </pc:spChg>
        <pc:spChg chg="mod">
          <ac:chgData name="thierry zokou" userId="4431f26f1f6d5a78" providerId="LiveId" clId="{9AAA2810-1454-4673-9BD1-745AF4D30E4C}" dt="2025-12-11T19:04:07.413" v="1009" actId="20577"/>
          <ac:spMkLst>
            <pc:docMk/>
            <pc:sldMk cId="2739408399" sldId="284"/>
            <ac:spMk id="7" creationId="{D196B4FA-A052-8D0D-A7B0-E6726DFA1198}"/>
          </ac:spMkLst>
        </pc:spChg>
        <pc:spChg chg="mod">
          <ac:chgData name="thierry zokou" userId="4431f26f1f6d5a78" providerId="LiveId" clId="{9AAA2810-1454-4673-9BD1-745AF4D30E4C}" dt="2025-12-11T18:24:14.403" v="704" actId="1076"/>
          <ac:spMkLst>
            <pc:docMk/>
            <pc:sldMk cId="2739408399" sldId="284"/>
            <ac:spMk id="11" creationId="{F9F117D5-E6B0-F22C-EF9B-E1CB16F7522D}"/>
          </ac:spMkLst>
        </pc:spChg>
      </pc:sldChg>
      <pc:sldChg chg="addSp delSp modSp add mod">
        <pc:chgData name="thierry zokou" userId="4431f26f1f6d5a78" providerId="LiveId" clId="{9AAA2810-1454-4673-9BD1-745AF4D30E4C}" dt="2025-12-11T18:59:36.297" v="981" actId="113"/>
        <pc:sldMkLst>
          <pc:docMk/>
          <pc:sldMk cId="4212177643" sldId="285"/>
        </pc:sldMkLst>
        <pc:spChg chg="mod">
          <ac:chgData name="thierry zokou" userId="4431f26f1f6d5a78" providerId="LiveId" clId="{9AAA2810-1454-4673-9BD1-745AF4D30E4C}" dt="2025-12-11T18:59:36.297" v="981" actId="113"/>
          <ac:spMkLst>
            <pc:docMk/>
            <pc:sldMk cId="4212177643" sldId="285"/>
            <ac:spMk id="2" creationId="{2A5DB4C3-6608-BFC0-1D60-8895F48AEF9D}"/>
          </ac:spMkLst>
        </pc:spChg>
        <pc:spChg chg="mod">
          <ac:chgData name="thierry zokou" userId="4431f26f1f6d5a78" providerId="LiveId" clId="{9AAA2810-1454-4673-9BD1-745AF4D30E4C}" dt="2025-12-11T18:41:06.271" v="874" actId="14100"/>
          <ac:spMkLst>
            <pc:docMk/>
            <pc:sldMk cId="4212177643" sldId="285"/>
            <ac:spMk id="7" creationId="{66DA7E18-D884-8236-164D-66C573C5FF93}"/>
          </ac:spMkLst>
        </pc:spChg>
        <pc:spChg chg="mod">
          <ac:chgData name="thierry zokou" userId="4431f26f1f6d5a78" providerId="LiveId" clId="{9AAA2810-1454-4673-9BD1-745AF4D30E4C}" dt="2025-12-11T18:39:04.635" v="865" actId="12"/>
          <ac:spMkLst>
            <pc:docMk/>
            <pc:sldMk cId="4212177643" sldId="285"/>
            <ac:spMk id="11" creationId="{B4B974C5-50E9-68F6-AEA3-90C9AB73B116}"/>
          </ac:spMkLst>
        </pc:spChg>
        <pc:picChg chg="add mod">
          <ac:chgData name="thierry zokou" userId="4431f26f1f6d5a78" providerId="LiveId" clId="{9AAA2810-1454-4673-9BD1-745AF4D30E4C}" dt="2025-12-11T18:38:40.438" v="855" actId="1076"/>
          <ac:picMkLst>
            <pc:docMk/>
            <pc:sldMk cId="4212177643" sldId="285"/>
            <ac:picMk id="4" creationId="{EF2780F5-AA3D-A82B-B8AE-2E58BBD42FE2}"/>
          </ac:picMkLst>
        </pc:picChg>
        <pc:picChg chg="del">
          <ac:chgData name="thierry zokou" userId="4431f26f1f6d5a78" providerId="LiveId" clId="{9AAA2810-1454-4673-9BD1-745AF4D30E4C}" dt="2025-12-11T18:34:40.109" v="810" actId="478"/>
          <ac:picMkLst>
            <pc:docMk/>
            <pc:sldMk cId="4212177643" sldId="285"/>
            <ac:picMk id="13" creationId="{647EA436-B8C4-81D3-DCA6-EA5B9343E763}"/>
          </ac:picMkLst>
        </pc:picChg>
      </pc:sldChg>
      <pc:sldChg chg="addSp delSp modSp add mod">
        <pc:chgData name="thierry zokou" userId="4431f26f1f6d5a78" providerId="LiveId" clId="{9AAA2810-1454-4673-9BD1-745AF4D30E4C}" dt="2025-12-11T18:59:23.680" v="980" actId="113"/>
        <pc:sldMkLst>
          <pc:docMk/>
          <pc:sldMk cId="982254459" sldId="286"/>
        </pc:sldMkLst>
        <pc:spChg chg="mod">
          <ac:chgData name="thierry zokou" userId="4431f26f1f6d5a78" providerId="LiveId" clId="{9AAA2810-1454-4673-9BD1-745AF4D30E4C}" dt="2025-12-11T18:59:23.680" v="980" actId="113"/>
          <ac:spMkLst>
            <pc:docMk/>
            <pc:sldMk cId="982254459" sldId="286"/>
            <ac:spMk id="2" creationId="{98571B32-FF1B-229F-F040-B18CC4C0D07D}"/>
          </ac:spMkLst>
        </pc:spChg>
        <pc:spChg chg="mod">
          <ac:chgData name="thierry zokou" userId="4431f26f1f6d5a78" providerId="LiveId" clId="{9AAA2810-1454-4673-9BD1-745AF4D30E4C}" dt="2025-12-11T18:52:00.248" v="975" actId="113"/>
          <ac:spMkLst>
            <pc:docMk/>
            <pc:sldMk cId="982254459" sldId="286"/>
            <ac:spMk id="7" creationId="{1B4E80CF-BEC3-CE9E-1F28-0705B203CE47}"/>
          </ac:spMkLst>
        </pc:spChg>
        <pc:spChg chg="add del">
          <ac:chgData name="thierry zokou" userId="4431f26f1f6d5a78" providerId="LiveId" clId="{9AAA2810-1454-4673-9BD1-745AF4D30E4C}" dt="2025-12-11T18:44:33.044" v="887" actId="22"/>
          <ac:spMkLst>
            <pc:docMk/>
            <pc:sldMk cId="982254459" sldId="286"/>
            <ac:spMk id="8" creationId="{2ED7F7A6-B696-0073-8C5F-5417C552E3B8}"/>
          </ac:spMkLst>
        </pc:spChg>
        <pc:spChg chg="mod">
          <ac:chgData name="thierry zokou" userId="4431f26f1f6d5a78" providerId="LiveId" clId="{9AAA2810-1454-4673-9BD1-745AF4D30E4C}" dt="2025-12-11T18:48:59.043" v="958" actId="20577"/>
          <ac:spMkLst>
            <pc:docMk/>
            <pc:sldMk cId="982254459" sldId="286"/>
            <ac:spMk id="11" creationId="{057E32CE-3217-ADC6-CD38-312D0B232FF9}"/>
          </ac:spMkLst>
        </pc:spChg>
        <pc:picChg chg="del">
          <ac:chgData name="thierry zokou" userId="4431f26f1f6d5a78" providerId="LiveId" clId="{9AAA2810-1454-4673-9BD1-745AF4D30E4C}" dt="2025-12-11T18:44:19.779" v="885" actId="478"/>
          <ac:picMkLst>
            <pc:docMk/>
            <pc:sldMk cId="982254459" sldId="286"/>
            <ac:picMk id="4" creationId="{6482A925-94BE-E2DE-EC1D-65D4C1343038}"/>
          </ac:picMkLst>
        </pc:picChg>
        <pc:picChg chg="add del mod">
          <ac:chgData name="thierry zokou" userId="4431f26f1f6d5a78" providerId="LiveId" clId="{9AAA2810-1454-4673-9BD1-745AF4D30E4C}" dt="2025-12-11T18:44:02.242" v="883" actId="22"/>
          <ac:picMkLst>
            <pc:docMk/>
            <pc:sldMk cId="982254459" sldId="286"/>
            <ac:picMk id="5" creationId="{212754FA-6C05-3426-0AB9-7FC3D7514CAC}"/>
          </ac:picMkLst>
        </pc:picChg>
        <pc:picChg chg="add mod">
          <ac:chgData name="thierry zokou" userId="4431f26f1f6d5a78" providerId="LiveId" clId="{9AAA2810-1454-4673-9BD1-745AF4D30E4C}" dt="2025-12-11T18:49:41.507" v="959" actId="1076"/>
          <ac:picMkLst>
            <pc:docMk/>
            <pc:sldMk cId="982254459" sldId="286"/>
            <ac:picMk id="10" creationId="{227564BD-0ECA-70C5-7387-5667EB270348}"/>
          </ac:picMkLst>
        </pc:picChg>
      </pc:sldChg>
      <pc:sldChg chg="addSp delSp modSp add mod">
        <pc:chgData name="thierry zokou" userId="4431f26f1f6d5a78" providerId="LiveId" clId="{9AAA2810-1454-4673-9BD1-745AF4D30E4C}" dt="2025-12-11T19:12:30.077" v="1052" actId="20577"/>
        <pc:sldMkLst>
          <pc:docMk/>
          <pc:sldMk cId="1784992279" sldId="287"/>
        </pc:sldMkLst>
        <pc:spChg chg="mod">
          <ac:chgData name="thierry zokou" userId="4431f26f1f6d5a78" providerId="LiveId" clId="{9AAA2810-1454-4673-9BD1-745AF4D30E4C}" dt="2025-12-11T18:59:10.735" v="979" actId="113"/>
          <ac:spMkLst>
            <pc:docMk/>
            <pc:sldMk cId="1784992279" sldId="287"/>
            <ac:spMk id="2" creationId="{1EDCF1FE-EC52-7FEE-B975-0F5907606977}"/>
          </ac:spMkLst>
        </pc:spChg>
        <pc:spChg chg="mod">
          <ac:chgData name="thierry zokou" userId="4431f26f1f6d5a78" providerId="LiveId" clId="{9AAA2810-1454-4673-9BD1-745AF4D30E4C}" dt="2025-12-11T19:12:30.077" v="1052" actId="20577"/>
          <ac:spMkLst>
            <pc:docMk/>
            <pc:sldMk cId="1784992279" sldId="287"/>
            <ac:spMk id="7" creationId="{17B26306-C7FE-F4FD-54D8-4A9829134FEF}"/>
          </ac:spMkLst>
        </pc:spChg>
        <pc:spChg chg="add mod">
          <ac:chgData name="thierry zokou" userId="4431f26f1f6d5a78" providerId="LiveId" clId="{9AAA2810-1454-4673-9BD1-745AF4D30E4C}" dt="2025-12-11T19:11:33.149" v="1047" actId="313"/>
          <ac:spMkLst>
            <pc:docMk/>
            <pc:sldMk cId="1784992279" sldId="287"/>
            <ac:spMk id="8" creationId="{3B36045A-B92B-DA96-FCD1-9D4D7180A700}"/>
          </ac:spMkLst>
        </pc:spChg>
        <pc:spChg chg="mod">
          <ac:chgData name="thierry zokou" userId="4431f26f1f6d5a78" providerId="LiveId" clId="{9AAA2810-1454-4673-9BD1-745AF4D30E4C}" dt="2025-12-11T19:10:03.258" v="1037" actId="113"/>
          <ac:spMkLst>
            <pc:docMk/>
            <pc:sldMk cId="1784992279" sldId="287"/>
            <ac:spMk id="11" creationId="{EBD217F4-9A90-3F91-A5D0-375133486D01}"/>
          </ac:spMkLst>
        </pc:spChg>
        <pc:picChg chg="add del mod">
          <ac:chgData name="thierry zokou" userId="4431f26f1f6d5a78" providerId="LiveId" clId="{9AAA2810-1454-4673-9BD1-745AF4D30E4C}" dt="2025-12-11T19:07:24.220" v="1016" actId="478"/>
          <ac:picMkLst>
            <pc:docMk/>
            <pc:sldMk cId="1784992279" sldId="287"/>
            <ac:picMk id="4" creationId="{72AEBC2D-749D-EA34-7167-7B3B191075EE}"/>
          </ac:picMkLst>
        </pc:picChg>
        <pc:picChg chg="add mod">
          <ac:chgData name="thierry zokou" userId="4431f26f1f6d5a78" providerId="LiveId" clId="{9AAA2810-1454-4673-9BD1-745AF4D30E4C}" dt="2025-12-11T19:07:49.507" v="1027" actId="1076"/>
          <ac:picMkLst>
            <pc:docMk/>
            <pc:sldMk cId="1784992279" sldId="287"/>
            <ac:picMk id="6" creationId="{B5534D7B-3269-E9B2-5485-69C5250352FC}"/>
          </ac:picMkLst>
        </pc:picChg>
        <pc:picChg chg="del">
          <ac:chgData name="thierry zokou" userId="4431f26f1f6d5a78" providerId="LiveId" clId="{9AAA2810-1454-4673-9BD1-745AF4D30E4C}" dt="2025-12-11T19:05:35.995" v="1010" actId="478"/>
          <ac:picMkLst>
            <pc:docMk/>
            <pc:sldMk cId="1784992279" sldId="287"/>
            <ac:picMk id="10" creationId="{8BB13F04-9E0F-0E1B-A0E9-38830FA279AB}"/>
          </ac:picMkLst>
        </pc:picChg>
      </pc:sldChg>
      <pc:sldChg chg="addSp delSp modSp add mod">
        <pc:chgData name="thierry zokou" userId="4431f26f1f6d5a78" providerId="LiveId" clId="{9AAA2810-1454-4673-9BD1-745AF4D30E4C}" dt="2025-12-11T19:20:43.764" v="1096" actId="20577"/>
        <pc:sldMkLst>
          <pc:docMk/>
          <pc:sldMk cId="2927244286" sldId="288"/>
        </pc:sldMkLst>
        <pc:spChg chg="mod">
          <ac:chgData name="thierry zokou" userId="4431f26f1f6d5a78" providerId="LiveId" clId="{9AAA2810-1454-4673-9BD1-745AF4D30E4C}" dt="2025-12-11T19:14:28.913" v="1054"/>
          <ac:spMkLst>
            <pc:docMk/>
            <pc:sldMk cId="2927244286" sldId="288"/>
            <ac:spMk id="2" creationId="{D1BAB7BC-40DB-FBCF-010F-A5F7622469F1}"/>
          </ac:spMkLst>
        </pc:spChg>
        <pc:spChg chg="mod">
          <ac:chgData name="thierry zokou" userId="4431f26f1f6d5a78" providerId="LiveId" clId="{9AAA2810-1454-4673-9BD1-745AF4D30E4C}" dt="2025-12-11T19:18:58.083" v="1077" actId="113"/>
          <ac:spMkLst>
            <pc:docMk/>
            <pc:sldMk cId="2927244286" sldId="288"/>
            <ac:spMk id="7" creationId="{61AA73EA-98C0-6A36-4B21-B5034C053B50}"/>
          </ac:spMkLst>
        </pc:spChg>
        <pc:spChg chg="mod">
          <ac:chgData name="thierry zokou" userId="4431f26f1f6d5a78" providerId="LiveId" clId="{9AAA2810-1454-4673-9BD1-745AF4D30E4C}" dt="2025-12-11T19:20:43.764" v="1096" actId="20577"/>
          <ac:spMkLst>
            <pc:docMk/>
            <pc:sldMk cId="2927244286" sldId="288"/>
            <ac:spMk id="8" creationId="{21C11C3D-5909-E1EE-FCC9-BAFA8D8B9010}"/>
          </ac:spMkLst>
        </pc:spChg>
        <pc:spChg chg="mod">
          <ac:chgData name="thierry zokou" userId="4431f26f1f6d5a78" providerId="LiveId" clId="{9AAA2810-1454-4673-9BD1-745AF4D30E4C}" dt="2025-12-11T19:16:43.740" v="1068" actId="20577"/>
          <ac:spMkLst>
            <pc:docMk/>
            <pc:sldMk cId="2927244286" sldId="288"/>
            <ac:spMk id="11" creationId="{9DC235BD-B9CB-F0E9-60AF-B2AC7A76F429}"/>
          </ac:spMkLst>
        </pc:spChg>
        <pc:picChg chg="add mod">
          <ac:chgData name="thierry zokou" userId="4431f26f1f6d5a78" providerId="LiveId" clId="{9AAA2810-1454-4673-9BD1-745AF4D30E4C}" dt="2025-12-11T19:15:00.992" v="1060" actId="1076"/>
          <ac:picMkLst>
            <pc:docMk/>
            <pc:sldMk cId="2927244286" sldId="288"/>
            <ac:picMk id="4" creationId="{D5AD8C85-0F4C-07FE-06D2-8B9AF8CBC59D}"/>
          </ac:picMkLst>
        </pc:picChg>
        <pc:picChg chg="del">
          <ac:chgData name="thierry zokou" userId="4431f26f1f6d5a78" providerId="LiveId" clId="{9AAA2810-1454-4673-9BD1-745AF4D30E4C}" dt="2025-12-11T19:14:40.206" v="1055" actId="478"/>
          <ac:picMkLst>
            <pc:docMk/>
            <pc:sldMk cId="2927244286" sldId="288"/>
            <ac:picMk id="6" creationId="{7B9F0907-2DCC-C389-069C-FF15600D576F}"/>
          </ac:picMkLst>
        </pc:picChg>
      </pc:sldChg>
      <pc:sldChg chg="addSp delSp modSp add mod">
        <pc:chgData name="thierry zokou" userId="4431f26f1f6d5a78" providerId="LiveId" clId="{9AAA2810-1454-4673-9BD1-745AF4D30E4C}" dt="2025-12-11T19:51:39.632" v="1143" actId="113"/>
        <pc:sldMkLst>
          <pc:docMk/>
          <pc:sldMk cId="2506107561" sldId="289"/>
        </pc:sldMkLst>
        <pc:spChg chg="mod">
          <ac:chgData name="thierry zokou" userId="4431f26f1f6d5a78" providerId="LiveId" clId="{9AAA2810-1454-4673-9BD1-745AF4D30E4C}" dt="2025-12-11T19:23:23.726" v="1098"/>
          <ac:spMkLst>
            <pc:docMk/>
            <pc:sldMk cId="2506107561" sldId="289"/>
            <ac:spMk id="2" creationId="{3F942F44-3401-AB20-AE99-1551477B7B16}"/>
          </ac:spMkLst>
        </pc:spChg>
        <pc:spChg chg="mod">
          <ac:chgData name="thierry zokou" userId="4431f26f1f6d5a78" providerId="LiveId" clId="{9AAA2810-1454-4673-9BD1-745AF4D30E4C}" dt="2025-12-11T19:51:39.632" v="1143" actId="113"/>
          <ac:spMkLst>
            <pc:docMk/>
            <pc:sldMk cId="2506107561" sldId="289"/>
            <ac:spMk id="7" creationId="{8AB41ADF-DDB6-6F6A-3F45-F7EE6E16EA98}"/>
          </ac:spMkLst>
        </pc:spChg>
        <pc:spChg chg="mod">
          <ac:chgData name="thierry zokou" userId="4431f26f1f6d5a78" providerId="LiveId" clId="{9AAA2810-1454-4673-9BD1-745AF4D30E4C}" dt="2025-12-11T19:47:37.982" v="1140" actId="113"/>
          <ac:spMkLst>
            <pc:docMk/>
            <pc:sldMk cId="2506107561" sldId="289"/>
            <ac:spMk id="8" creationId="{15F42E65-49F1-475C-E0FF-0E67BD6B9283}"/>
          </ac:spMkLst>
        </pc:spChg>
        <pc:spChg chg="mod">
          <ac:chgData name="thierry zokou" userId="4431f26f1f6d5a78" providerId="LiveId" clId="{9AAA2810-1454-4673-9BD1-745AF4D30E4C}" dt="2025-12-11T19:26:50.338" v="1134" actId="20577"/>
          <ac:spMkLst>
            <pc:docMk/>
            <pc:sldMk cId="2506107561" sldId="289"/>
            <ac:spMk id="11" creationId="{6E6328BA-9D28-2345-1756-80113B32130E}"/>
          </ac:spMkLst>
        </pc:spChg>
        <pc:picChg chg="del">
          <ac:chgData name="thierry zokou" userId="4431f26f1f6d5a78" providerId="LiveId" clId="{9AAA2810-1454-4673-9BD1-745AF4D30E4C}" dt="2025-12-11T19:23:30.340" v="1099" actId="478"/>
          <ac:picMkLst>
            <pc:docMk/>
            <pc:sldMk cId="2506107561" sldId="289"/>
            <ac:picMk id="4" creationId="{E29C5584-B566-BF3D-1DB9-8DEBDE86826B}"/>
          </ac:picMkLst>
        </pc:picChg>
        <pc:picChg chg="add mod">
          <ac:chgData name="thierry zokou" userId="4431f26f1f6d5a78" providerId="LiveId" clId="{9AAA2810-1454-4673-9BD1-745AF4D30E4C}" dt="2025-12-11T19:24:09.331" v="1109" actId="1076"/>
          <ac:picMkLst>
            <pc:docMk/>
            <pc:sldMk cId="2506107561" sldId="289"/>
            <ac:picMk id="5" creationId="{22CE70F9-ABFE-C5C8-4211-AD202A63C08E}"/>
          </ac:picMkLst>
        </pc:picChg>
      </pc:sldChg>
      <pc:sldChg chg="addSp delSp modSp add mod">
        <pc:chgData name="thierry zokou" userId="4431f26f1f6d5a78" providerId="LiveId" clId="{9AAA2810-1454-4673-9BD1-745AF4D30E4C}" dt="2025-12-11T20:08:05.960" v="1179" actId="113"/>
        <pc:sldMkLst>
          <pc:docMk/>
          <pc:sldMk cId="1744485068" sldId="290"/>
        </pc:sldMkLst>
        <pc:spChg chg="mod">
          <ac:chgData name="thierry zokou" userId="4431f26f1f6d5a78" providerId="LiveId" clId="{9AAA2810-1454-4673-9BD1-745AF4D30E4C}" dt="2025-12-11T19:57:13.067" v="1151"/>
          <ac:spMkLst>
            <pc:docMk/>
            <pc:sldMk cId="1744485068" sldId="290"/>
            <ac:spMk id="2" creationId="{7FD8483A-2D50-BB9E-1A91-84763C00A4BA}"/>
          </ac:spMkLst>
        </pc:spChg>
        <pc:spChg chg="mod">
          <ac:chgData name="thierry zokou" userId="4431f26f1f6d5a78" providerId="LiveId" clId="{9AAA2810-1454-4673-9BD1-745AF4D30E4C}" dt="2025-12-11T20:08:05.960" v="1179" actId="113"/>
          <ac:spMkLst>
            <pc:docMk/>
            <pc:sldMk cId="1744485068" sldId="290"/>
            <ac:spMk id="7" creationId="{9FD96481-83AF-3DB2-5D22-FD7900914117}"/>
          </ac:spMkLst>
        </pc:spChg>
        <pc:spChg chg="mod">
          <ac:chgData name="thierry zokou" userId="4431f26f1f6d5a78" providerId="LiveId" clId="{9AAA2810-1454-4673-9BD1-745AF4D30E4C}" dt="2025-12-11T20:07:05.367" v="1174" actId="20577"/>
          <ac:spMkLst>
            <pc:docMk/>
            <pc:sldMk cId="1744485068" sldId="290"/>
            <ac:spMk id="8" creationId="{5E4F42B8-2E8D-B166-DF80-3DDDE8D5BA31}"/>
          </ac:spMkLst>
        </pc:spChg>
        <pc:spChg chg="mod">
          <ac:chgData name="thierry zokou" userId="4431f26f1f6d5a78" providerId="LiveId" clId="{9AAA2810-1454-4673-9BD1-745AF4D30E4C}" dt="2025-12-11T20:05:04.202" v="1162" actId="113"/>
          <ac:spMkLst>
            <pc:docMk/>
            <pc:sldMk cId="1744485068" sldId="290"/>
            <ac:spMk id="11" creationId="{1C00AC46-71B5-778A-315E-6F8C91264F05}"/>
          </ac:spMkLst>
        </pc:spChg>
        <pc:picChg chg="add mod">
          <ac:chgData name="thierry zokou" userId="4431f26f1f6d5a78" providerId="LiveId" clId="{9AAA2810-1454-4673-9BD1-745AF4D30E4C}" dt="2025-12-11T19:55:58.158" v="1150" actId="1076"/>
          <ac:picMkLst>
            <pc:docMk/>
            <pc:sldMk cId="1744485068" sldId="290"/>
            <ac:picMk id="4" creationId="{463A9787-DBA6-7DE2-1CC1-BEB629ED8334}"/>
          </ac:picMkLst>
        </pc:picChg>
        <pc:picChg chg="del">
          <ac:chgData name="thierry zokou" userId="4431f26f1f6d5a78" providerId="LiveId" clId="{9AAA2810-1454-4673-9BD1-745AF4D30E4C}" dt="2025-12-11T19:55:50.101" v="1145" actId="478"/>
          <ac:picMkLst>
            <pc:docMk/>
            <pc:sldMk cId="1744485068" sldId="290"/>
            <ac:picMk id="5" creationId="{DC9A9B45-F5B2-DFC1-2660-F7DBD64C37C2}"/>
          </ac:picMkLst>
        </pc:picChg>
      </pc:sldChg>
      <pc:sldChg chg="addSp delSp modSp add mod">
        <pc:chgData name="thierry zokou" userId="4431f26f1f6d5a78" providerId="LiveId" clId="{9AAA2810-1454-4673-9BD1-745AF4D30E4C}" dt="2025-12-11T20:20:44.068" v="1270"/>
        <pc:sldMkLst>
          <pc:docMk/>
          <pc:sldMk cId="3477877294" sldId="291"/>
        </pc:sldMkLst>
        <pc:spChg chg="mod">
          <ac:chgData name="thierry zokou" userId="4431f26f1f6d5a78" providerId="LiveId" clId="{9AAA2810-1454-4673-9BD1-745AF4D30E4C}" dt="2025-12-11T20:13:22.403" v="1209" actId="20577"/>
          <ac:spMkLst>
            <pc:docMk/>
            <pc:sldMk cId="3477877294" sldId="291"/>
            <ac:spMk id="2" creationId="{BB9C6E20-BF4E-5BA0-BDFA-36D0A6483866}"/>
          </ac:spMkLst>
        </pc:spChg>
        <pc:spChg chg="mod">
          <ac:chgData name="thierry zokou" userId="4431f26f1f6d5a78" providerId="LiveId" clId="{9AAA2810-1454-4673-9BD1-745AF4D30E4C}" dt="2025-12-11T20:20:44.068" v="1270"/>
          <ac:spMkLst>
            <pc:docMk/>
            <pc:sldMk cId="3477877294" sldId="291"/>
            <ac:spMk id="7" creationId="{66383F4C-E584-84A1-9D01-280FD5B33381}"/>
          </ac:spMkLst>
        </pc:spChg>
        <pc:spChg chg="mod">
          <ac:chgData name="thierry zokou" userId="4431f26f1f6d5a78" providerId="LiveId" clId="{9AAA2810-1454-4673-9BD1-745AF4D30E4C}" dt="2025-12-11T20:19:57.938" v="1269" actId="20577"/>
          <ac:spMkLst>
            <pc:docMk/>
            <pc:sldMk cId="3477877294" sldId="291"/>
            <ac:spMk id="8" creationId="{2FEC2344-6EE6-98BB-4BE2-359C3125EB43}"/>
          </ac:spMkLst>
        </pc:spChg>
        <pc:spChg chg="mod">
          <ac:chgData name="thierry zokou" userId="4431f26f1f6d5a78" providerId="LiveId" clId="{9AAA2810-1454-4673-9BD1-745AF4D30E4C}" dt="2025-12-11T20:17:12.379" v="1243" actId="5793"/>
          <ac:spMkLst>
            <pc:docMk/>
            <pc:sldMk cId="3477877294" sldId="291"/>
            <ac:spMk id="11" creationId="{0F7EFE3D-87A7-09EB-3699-4939BFF25CEC}"/>
          </ac:spMkLst>
        </pc:spChg>
        <pc:picChg chg="del">
          <ac:chgData name="thierry zokou" userId="4431f26f1f6d5a78" providerId="LiveId" clId="{9AAA2810-1454-4673-9BD1-745AF4D30E4C}" dt="2025-12-11T20:13:27.304" v="1210" actId="478"/>
          <ac:picMkLst>
            <pc:docMk/>
            <pc:sldMk cId="3477877294" sldId="291"/>
            <ac:picMk id="4" creationId="{DF4B3EAB-F7AF-05A0-BC9C-7BA48457D89A}"/>
          </ac:picMkLst>
        </pc:picChg>
        <pc:picChg chg="add mod">
          <ac:chgData name="thierry zokou" userId="4431f26f1f6d5a78" providerId="LiveId" clId="{9AAA2810-1454-4673-9BD1-745AF4D30E4C}" dt="2025-12-11T20:13:55.117" v="1217" actId="1076"/>
          <ac:picMkLst>
            <pc:docMk/>
            <pc:sldMk cId="3477877294" sldId="291"/>
            <ac:picMk id="5" creationId="{492C3903-375A-1A22-B075-A52E91A1C22F}"/>
          </ac:picMkLst>
        </pc:picChg>
      </pc:sldChg>
      <pc:sldChg chg="new del">
        <pc:chgData name="thierry zokou" userId="4431f26f1f6d5a78" providerId="LiveId" clId="{9AAA2810-1454-4673-9BD1-745AF4D30E4C}" dt="2025-12-11T20:27:58.343" v="1304" actId="47"/>
        <pc:sldMkLst>
          <pc:docMk/>
          <pc:sldMk cId="2564988814" sldId="292"/>
        </pc:sldMkLst>
      </pc:sldChg>
      <pc:sldChg chg="addSp modSp new del mod">
        <pc:chgData name="thierry zokou" userId="4431f26f1f6d5a78" providerId="LiveId" clId="{9AAA2810-1454-4673-9BD1-745AF4D30E4C}" dt="2025-12-11T20:33:23.075" v="1354" actId="47"/>
        <pc:sldMkLst>
          <pc:docMk/>
          <pc:sldMk cId="3619348493" sldId="292"/>
        </pc:sldMkLst>
        <pc:spChg chg="add mod">
          <ac:chgData name="thierry zokou" userId="4431f26f1f6d5a78" providerId="LiveId" clId="{9AAA2810-1454-4673-9BD1-745AF4D30E4C}" dt="2025-12-11T20:29:44.489" v="1323" actId="1076"/>
          <ac:spMkLst>
            <pc:docMk/>
            <pc:sldMk cId="3619348493" sldId="292"/>
            <ac:spMk id="2" creationId="{C1E35C87-7246-3378-C6CC-5D30913F72F0}"/>
          </ac:spMkLst>
        </pc:spChg>
      </pc:sldChg>
      <pc:sldChg chg="addSp modSp add mod ord setBg modClrScheme chgLayout">
        <pc:chgData name="thierry zokou" userId="4431f26f1f6d5a78" providerId="LiveId" clId="{9AAA2810-1454-4673-9BD1-745AF4D30E4C}" dt="2025-12-11T20:33:39.592" v="1357"/>
        <pc:sldMkLst>
          <pc:docMk/>
          <pc:sldMk cId="1168577993" sldId="293"/>
        </pc:sldMkLst>
        <pc:spChg chg="mod">
          <ac:chgData name="thierry zokou" userId="4431f26f1f6d5a78" providerId="LiveId" clId="{9AAA2810-1454-4673-9BD1-745AF4D30E4C}" dt="2025-12-11T20:33:16.902" v="1353" actId="20577"/>
          <ac:spMkLst>
            <pc:docMk/>
            <pc:sldMk cId="1168577993" sldId="293"/>
            <ac:spMk id="2" creationId="{5AB83525-C199-DDBA-F030-05CA8F017DBB}"/>
          </ac:spMkLst>
        </pc:spChg>
        <pc:spChg chg="add mod">
          <ac:chgData name="thierry zokou" userId="4431f26f1f6d5a78" providerId="LiveId" clId="{9AAA2810-1454-4673-9BD1-745AF4D30E4C}" dt="2025-12-11T20:33:39.592" v="1357"/>
          <ac:spMkLst>
            <pc:docMk/>
            <pc:sldMk cId="1168577993" sldId="293"/>
            <ac:spMk id="3" creationId="{7B4D24B4-F9A4-61D7-9872-A6E8B9717A8E}"/>
          </ac:spMkLst>
        </pc:spChg>
        <pc:spChg chg="add">
          <ac:chgData name="thierry zokou" userId="4431f26f1f6d5a78" providerId="LiveId" clId="{9AAA2810-1454-4673-9BD1-745AF4D30E4C}" dt="2025-12-11T20:31:29.576" v="1340" actId="26606"/>
          <ac:spMkLst>
            <pc:docMk/>
            <pc:sldMk cId="1168577993" sldId="293"/>
            <ac:spMk id="7" creationId="{FFD48BC7-DC40-47DE-87EE-9F4B6ECB9ABB}"/>
          </ac:spMkLst>
        </pc:spChg>
        <pc:spChg chg="add">
          <ac:chgData name="thierry zokou" userId="4431f26f1f6d5a78" providerId="LiveId" clId="{9AAA2810-1454-4673-9BD1-745AF4D30E4C}" dt="2025-12-11T20:31:29.576" v="1340" actId="26606"/>
          <ac:spMkLst>
            <pc:docMk/>
            <pc:sldMk cId="1168577993" sldId="293"/>
            <ac:spMk id="9" creationId="{E502BBC7-2C76-46F3-BC24-5985BC13DB88}"/>
          </ac:spMkLst>
        </pc:spChg>
        <pc:spChg chg="add">
          <ac:chgData name="thierry zokou" userId="4431f26f1f6d5a78" providerId="LiveId" clId="{9AAA2810-1454-4673-9BD1-745AF4D30E4C}" dt="2025-12-11T20:31:29.576" v="1340" actId="26606"/>
          <ac:spMkLst>
            <pc:docMk/>
            <pc:sldMk cId="1168577993" sldId="293"/>
            <ac:spMk id="11" creationId="{C7F28D52-2A5F-4D23-81AE-7CB8B591C7AF}"/>
          </ac:spMkLst>
        </pc:spChg>
        <pc:spChg chg="add">
          <ac:chgData name="thierry zokou" userId="4431f26f1f6d5a78" providerId="LiveId" clId="{9AAA2810-1454-4673-9BD1-745AF4D30E4C}" dt="2025-12-11T20:31:29.576" v="1340" actId="26606"/>
          <ac:spMkLst>
            <pc:docMk/>
            <pc:sldMk cId="1168577993" sldId="293"/>
            <ac:spMk id="13" creationId="{3629484E-3792-4B3D-89AD-7C8A1ED0E0D4}"/>
          </ac:spMkLst>
        </pc:spChg>
      </pc:sldChg>
      <pc:sldChg chg="new del">
        <pc:chgData name="thierry zokou" userId="4431f26f1f6d5a78" providerId="LiveId" clId="{9AAA2810-1454-4673-9BD1-745AF4D30E4C}" dt="2025-12-11T20:31:03.618" v="1338" actId="47"/>
        <pc:sldMkLst>
          <pc:docMk/>
          <pc:sldMk cId="51252793" sldId="294"/>
        </pc:sldMkLst>
      </pc:sldChg>
      <pc:sldChg chg="add">
        <pc:chgData name="thierry zokou" userId="4431f26f1f6d5a78" providerId="LiveId" clId="{9AAA2810-1454-4673-9BD1-745AF4D30E4C}" dt="2025-12-11T20:32:50.295" v="1348" actId="2890"/>
        <pc:sldMkLst>
          <pc:docMk/>
          <pc:sldMk cId="1767285417" sldId="294"/>
        </pc:sldMkLst>
      </pc:sldChg>
      <pc:sldChg chg="modSp add mod ord">
        <pc:chgData name="thierry zokou" userId="4431f26f1f6d5a78" providerId="LiveId" clId="{9AAA2810-1454-4673-9BD1-745AF4D30E4C}" dt="2025-12-11T20:34:52.122" v="1367"/>
        <pc:sldMkLst>
          <pc:docMk/>
          <pc:sldMk cId="2086341163" sldId="295"/>
        </pc:sldMkLst>
        <pc:spChg chg="mod">
          <ac:chgData name="thierry zokou" userId="4431f26f1f6d5a78" providerId="LiveId" clId="{9AAA2810-1454-4673-9BD1-745AF4D30E4C}" dt="2025-12-11T20:34:18.593" v="1365"/>
          <ac:spMkLst>
            <pc:docMk/>
            <pc:sldMk cId="2086341163" sldId="295"/>
            <ac:spMk id="2" creationId="{7FDD0AEC-CB35-6FE5-7F14-CBEB41A5932E}"/>
          </ac:spMkLst>
        </pc:spChg>
        <pc:spChg chg="mod">
          <ac:chgData name="thierry zokou" userId="4431f26f1f6d5a78" providerId="LiveId" clId="{9AAA2810-1454-4673-9BD1-745AF4D30E4C}" dt="2025-12-11T20:34:52.122" v="1367"/>
          <ac:spMkLst>
            <pc:docMk/>
            <pc:sldMk cId="2086341163" sldId="295"/>
            <ac:spMk id="3" creationId="{33F64373-5C2A-0E4B-8766-A7840AD4FD49}"/>
          </ac:spMkLst>
        </pc:spChg>
      </pc:sldChg>
      <pc:sldChg chg="modSp add mod ord">
        <pc:chgData name="thierry zokou" userId="4431f26f1f6d5a78" providerId="LiveId" clId="{9AAA2810-1454-4673-9BD1-745AF4D30E4C}" dt="2025-12-11T20:36:30.903" v="1374"/>
        <pc:sldMkLst>
          <pc:docMk/>
          <pc:sldMk cId="1997946682" sldId="296"/>
        </pc:sldMkLst>
        <pc:spChg chg="mod">
          <ac:chgData name="thierry zokou" userId="4431f26f1f6d5a78" providerId="LiveId" clId="{9AAA2810-1454-4673-9BD1-745AF4D30E4C}" dt="2025-12-11T20:36:00.913" v="1373"/>
          <ac:spMkLst>
            <pc:docMk/>
            <pc:sldMk cId="1997946682" sldId="296"/>
            <ac:spMk id="2" creationId="{A7C79A50-7267-89F0-16F7-DC4F98F3CD3D}"/>
          </ac:spMkLst>
        </pc:spChg>
        <pc:spChg chg="mod">
          <ac:chgData name="thierry zokou" userId="4431f26f1f6d5a78" providerId="LiveId" clId="{9AAA2810-1454-4673-9BD1-745AF4D30E4C}" dt="2025-12-11T20:36:30.903" v="1374"/>
          <ac:spMkLst>
            <pc:docMk/>
            <pc:sldMk cId="1997946682" sldId="296"/>
            <ac:spMk id="3" creationId="{3FBE71F7-100B-7F2E-F000-04B25314DAD5}"/>
          </ac:spMkLst>
        </pc:spChg>
      </pc:sldChg>
      <pc:sldChg chg="modSp add mod ord">
        <pc:chgData name="thierry zokou" userId="4431f26f1f6d5a78" providerId="LiveId" clId="{9AAA2810-1454-4673-9BD1-745AF4D30E4C}" dt="2025-12-11T20:37:37.997" v="1379"/>
        <pc:sldMkLst>
          <pc:docMk/>
          <pc:sldMk cId="1372800692" sldId="297"/>
        </pc:sldMkLst>
        <pc:spChg chg="mod">
          <ac:chgData name="thierry zokou" userId="4431f26f1f6d5a78" providerId="LiveId" clId="{9AAA2810-1454-4673-9BD1-745AF4D30E4C}" dt="2025-12-11T20:37:08.942" v="1378"/>
          <ac:spMkLst>
            <pc:docMk/>
            <pc:sldMk cId="1372800692" sldId="297"/>
            <ac:spMk id="2" creationId="{68399EE4-1BFC-749A-C62F-8C4375D2619E}"/>
          </ac:spMkLst>
        </pc:spChg>
        <pc:spChg chg="mod">
          <ac:chgData name="thierry zokou" userId="4431f26f1f6d5a78" providerId="LiveId" clId="{9AAA2810-1454-4673-9BD1-745AF4D30E4C}" dt="2025-12-11T20:37:37.997" v="1379"/>
          <ac:spMkLst>
            <pc:docMk/>
            <pc:sldMk cId="1372800692" sldId="297"/>
            <ac:spMk id="3" creationId="{EF91609A-B17D-904C-C38D-A315C3179CBA}"/>
          </ac:spMkLst>
        </pc:spChg>
      </pc:sldChg>
      <pc:sldChg chg="addSp delSp modSp new mod ord setBg">
        <pc:chgData name="thierry zokou" userId="4431f26f1f6d5a78" providerId="LiveId" clId="{9AAA2810-1454-4673-9BD1-745AF4D30E4C}" dt="2025-12-11T21:44:24.769" v="1733" actId="20577"/>
        <pc:sldMkLst>
          <pc:docMk/>
          <pc:sldMk cId="831614478" sldId="298"/>
        </pc:sldMkLst>
        <pc:spChg chg="add mod">
          <ac:chgData name="thierry zokou" userId="4431f26f1f6d5a78" providerId="LiveId" clId="{9AAA2810-1454-4673-9BD1-745AF4D30E4C}" dt="2025-12-11T21:35:40.960" v="1619" actId="26606"/>
          <ac:spMkLst>
            <pc:docMk/>
            <pc:sldMk cId="831614478" sldId="298"/>
            <ac:spMk id="2" creationId="{B335E5E3-509B-DBAC-E8FC-994A4E676501}"/>
          </ac:spMkLst>
        </pc:spChg>
        <pc:spChg chg="add del mod">
          <ac:chgData name="thierry zokou" userId="4431f26f1f6d5a78" providerId="LiveId" clId="{9AAA2810-1454-4673-9BD1-745AF4D30E4C}" dt="2025-12-11T21:35:40.960" v="1619" actId="26606"/>
          <ac:spMkLst>
            <pc:docMk/>
            <pc:sldMk cId="831614478" sldId="298"/>
            <ac:spMk id="3" creationId="{1F2E8575-8FB8-CA30-6860-D3CF293C688B}"/>
          </ac:spMkLst>
        </pc:spChg>
        <pc:spChg chg="add">
          <ac:chgData name="thierry zokou" userId="4431f26f1f6d5a78" providerId="LiveId" clId="{9AAA2810-1454-4673-9BD1-745AF4D30E4C}" dt="2025-12-11T21:35:40.960" v="1619" actId="26606"/>
          <ac:spMkLst>
            <pc:docMk/>
            <pc:sldMk cId="831614478" sldId="298"/>
            <ac:spMk id="9" creationId="{2659FDB4-FCBE-4A89-B46D-43D4FA54464D}"/>
          </ac:spMkLst>
        </pc:spChg>
        <pc:graphicFrameChg chg="add modGraphic">
          <ac:chgData name="thierry zokou" userId="4431f26f1f6d5a78" providerId="LiveId" clId="{9AAA2810-1454-4673-9BD1-745AF4D30E4C}" dt="2025-12-11T21:44:24.769" v="1733" actId="20577"/>
          <ac:graphicFrameMkLst>
            <pc:docMk/>
            <pc:sldMk cId="831614478" sldId="298"/>
            <ac:graphicFrameMk id="5" creationId="{41D0BDCB-92EC-AB36-01C0-29CCE5B241A3}"/>
          </ac:graphicFrameMkLst>
        </pc:graphicFrameChg>
        <pc:cxnChg chg="add">
          <ac:chgData name="thierry zokou" userId="4431f26f1f6d5a78" providerId="LiveId" clId="{9AAA2810-1454-4673-9BD1-745AF4D30E4C}" dt="2025-12-11T21:35:40.960" v="1619" actId="26606"/>
          <ac:cxnSpMkLst>
            <pc:docMk/>
            <pc:sldMk cId="831614478" sldId="298"/>
            <ac:cxnSpMk id="11" creationId="{C8F51B3F-8331-4E4A-AE96-D47B1006EEAD}"/>
          </ac:cxnSpMkLst>
        </pc:cxnChg>
      </pc:sldChg>
      <pc:sldChg chg="new del">
        <pc:chgData name="thierry zokou" userId="4431f26f1f6d5a78" providerId="LiveId" clId="{9AAA2810-1454-4673-9BD1-745AF4D30E4C}" dt="2025-12-11T21:31:08.101" v="1597" actId="47"/>
        <pc:sldMkLst>
          <pc:docMk/>
          <pc:sldMk cId="1037381902" sldId="298"/>
        </pc:sldMkLst>
      </pc:sldChg>
      <pc:sldChg chg="addSp modSp new del mod">
        <pc:chgData name="thierry zokou" userId="4431f26f1f6d5a78" providerId="LiveId" clId="{9AAA2810-1454-4673-9BD1-745AF4D30E4C}" dt="2025-12-11T21:40:43.391" v="1682" actId="47"/>
        <pc:sldMkLst>
          <pc:docMk/>
          <pc:sldMk cId="1747392269" sldId="299"/>
        </pc:sldMkLst>
        <pc:spChg chg="add mod">
          <ac:chgData name="thierry zokou" userId="4431f26f1f6d5a78" providerId="LiveId" clId="{9AAA2810-1454-4673-9BD1-745AF4D30E4C}" dt="2025-12-11T21:39:47.532" v="1678" actId="122"/>
          <ac:spMkLst>
            <pc:docMk/>
            <pc:sldMk cId="1747392269" sldId="299"/>
            <ac:spMk id="2" creationId="{2E3E0228-E3DE-EC9D-2725-9C7635D9BDBF}"/>
          </ac:spMkLst>
        </pc:spChg>
      </pc:sldChg>
      <pc:sldChg chg="addSp delSp modSp add mod ord setBg addAnim delAnim setClrOvrMap">
        <pc:chgData name="thierry zokou" userId="4431f26f1f6d5a78" providerId="LiveId" clId="{9AAA2810-1454-4673-9BD1-745AF4D30E4C}" dt="2025-12-11T21:42:46.554" v="1717" actId="26606"/>
        <pc:sldMkLst>
          <pc:docMk/>
          <pc:sldMk cId="2232792283" sldId="300"/>
        </pc:sldMkLst>
        <pc:spChg chg="mod">
          <ac:chgData name="thierry zokou" userId="4431f26f1f6d5a78" providerId="LiveId" clId="{9AAA2810-1454-4673-9BD1-745AF4D30E4C}" dt="2025-12-11T21:42:46.554" v="1717" actId="26606"/>
          <ac:spMkLst>
            <pc:docMk/>
            <pc:sldMk cId="2232792283" sldId="300"/>
            <ac:spMk id="2" creationId="{F6ED5049-4986-DC20-4917-E1A7AAB96E55}"/>
          </ac:spMkLst>
        </pc:spChg>
        <pc:spChg chg="del">
          <ac:chgData name="thierry zokou" userId="4431f26f1f6d5a78" providerId="LiveId" clId="{9AAA2810-1454-4673-9BD1-745AF4D30E4C}" dt="2025-12-11T21:40:56.951" v="1688" actId="478"/>
          <ac:spMkLst>
            <pc:docMk/>
            <pc:sldMk cId="2232792283" sldId="300"/>
            <ac:spMk id="3" creationId="{13E58AD3-402B-4B76-0393-B1E3D83B59BE}"/>
          </ac:spMkLst>
        </pc:spChg>
        <pc:spChg chg="add del">
          <ac:chgData name="thierry zokou" userId="4431f26f1f6d5a78" providerId="LiveId" clId="{9AAA2810-1454-4673-9BD1-745AF4D30E4C}" dt="2025-12-11T21:42:06.686" v="1695" actId="26606"/>
          <ac:spMkLst>
            <pc:docMk/>
            <pc:sldMk cId="2232792283" sldId="300"/>
            <ac:spMk id="7" creationId="{C59B975B-59F1-0368-3679-8631A0437C93}"/>
          </ac:spMkLst>
        </pc:spChg>
        <pc:spChg chg="add del">
          <ac:chgData name="thierry zokou" userId="4431f26f1f6d5a78" providerId="LiveId" clId="{9AAA2810-1454-4673-9BD1-745AF4D30E4C}" dt="2025-12-11T21:42:06.686" v="1695" actId="26606"/>
          <ac:spMkLst>
            <pc:docMk/>
            <pc:sldMk cId="2232792283" sldId="300"/>
            <ac:spMk id="9" creationId="{B6E39ED4-5C4F-D5AE-596F-2C3CA61EA135}"/>
          </ac:spMkLst>
        </pc:spChg>
        <pc:spChg chg="add del">
          <ac:chgData name="thierry zokou" userId="4431f26f1f6d5a78" providerId="LiveId" clId="{9AAA2810-1454-4673-9BD1-745AF4D30E4C}" dt="2025-12-11T21:42:06.686" v="1695" actId="26606"/>
          <ac:spMkLst>
            <pc:docMk/>
            <pc:sldMk cId="2232792283" sldId="300"/>
            <ac:spMk id="11" creationId="{599148BF-6C23-6836-0C86-F9CB54EB4F3D}"/>
          </ac:spMkLst>
        </pc:spChg>
        <pc:spChg chg="add del">
          <ac:chgData name="thierry zokou" userId="4431f26f1f6d5a78" providerId="LiveId" clId="{9AAA2810-1454-4673-9BD1-745AF4D30E4C}" dt="2025-12-11T21:42:06.686" v="1695" actId="26606"/>
          <ac:spMkLst>
            <pc:docMk/>
            <pc:sldMk cId="2232792283" sldId="300"/>
            <ac:spMk id="13" creationId="{A3D8AC58-5149-FDD5-4E87-F01AD67D736B}"/>
          </ac:spMkLst>
        </pc:spChg>
        <pc:spChg chg="add del">
          <ac:chgData name="thierry zokou" userId="4431f26f1f6d5a78" providerId="LiveId" clId="{9AAA2810-1454-4673-9BD1-745AF4D30E4C}" dt="2025-12-11T21:41:58.939" v="1690" actId="26606"/>
          <ac:spMkLst>
            <pc:docMk/>
            <pc:sldMk cId="2232792283" sldId="300"/>
            <ac:spMk id="18" creationId="{66B332A4-D438-4773-A77F-5ED49A448D9D}"/>
          </ac:spMkLst>
        </pc:spChg>
        <pc:spChg chg="add del">
          <ac:chgData name="thierry zokou" userId="4431f26f1f6d5a78" providerId="LiveId" clId="{9AAA2810-1454-4673-9BD1-745AF4D30E4C}" dt="2025-12-11T21:41:58.939" v="1690" actId="26606"/>
          <ac:spMkLst>
            <pc:docMk/>
            <pc:sldMk cId="2232792283" sldId="300"/>
            <ac:spMk id="20" creationId="{DF9AD32D-FF05-44F4-BD4D-9CEE89B71EB9}"/>
          </ac:spMkLst>
        </pc:spChg>
        <pc:spChg chg="add del">
          <ac:chgData name="thierry zokou" userId="4431f26f1f6d5a78" providerId="LiveId" clId="{9AAA2810-1454-4673-9BD1-745AF4D30E4C}" dt="2025-12-11T21:42:06.666" v="1694" actId="26606"/>
          <ac:spMkLst>
            <pc:docMk/>
            <pc:sldMk cId="2232792283" sldId="300"/>
            <ac:spMk id="22" creationId="{74751229-0244-4FBB-BED1-407467F4C951}"/>
          </ac:spMkLst>
        </pc:spChg>
        <pc:spChg chg="add del">
          <ac:chgData name="thierry zokou" userId="4431f26f1f6d5a78" providerId="LiveId" clId="{9AAA2810-1454-4673-9BD1-745AF4D30E4C}" dt="2025-12-11T21:42:46.554" v="1717" actId="26606"/>
          <ac:spMkLst>
            <pc:docMk/>
            <pc:sldMk cId="2232792283" sldId="300"/>
            <ac:spMk id="24" creationId="{66B332A4-D438-4773-A77F-5ED49A448D9D}"/>
          </ac:spMkLst>
        </pc:spChg>
        <pc:spChg chg="add del">
          <ac:chgData name="thierry zokou" userId="4431f26f1f6d5a78" providerId="LiveId" clId="{9AAA2810-1454-4673-9BD1-745AF4D30E4C}" dt="2025-12-11T21:42:46.554" v="1717" actId="26606"/>
          <ac:spMkLst>
            <pc:docMk/>
            <pc:sldMk cId="2232792283" sldId="300"/>
            <ac:spMk id="25" creationId="{DF9AD32D-FF05-44F4-BD4D-9CEE89B71EB9}"/>
          </ac:spMkLst>
        </pc:spChg>
        <pc:spChg chg="add">
          <ac:chgData name="thierry zokou" userId="4431f26f1f6d5a78" providerId="LiveId" clId="{9AAA2810-1454-4673-9BD1-745AF4D30E4C}" dt="2025-12-11T21:42:46.554" v="1717" actId="26606"/>
          <ac:spMkLst>
            <pc:docMk/>
            <pc:sldMk cId="2232792283" sldId="300"/>
            <ac:spMk id="30" creationId="{FFD48BC7-DC40-47DE-87EE-9F4B6ECB9ABB}"/>
          </ac:spMkLst>
        </pc:spChg>
        <pc:spChg chg="add">
          <ac:chgData name="thierry zokou" userId="4431f26f1f6d5a78" providerId="LiveId" clId="{9AAA2810-1454-4673-9BD1-745AF4D30E4C}" dt="2025-12-11T21:42:46.554" v="1717" actId="26606"/>
          <ac:spMkLst>
            <pc:docMk/>
            <pc:sldMk cId="2232792283" sldId="300"/>
            <ac:spMk id="32" creationId="{E502BBC7-2C76-46F3-BC24-5985BC13DB88}"/>
          </ac:spMkLst>
        </pc:spChg>
        <pc:spChg chg="add">
          <ac:chgData name="thierry zokou" userId="4431f26f1f6d5a78" providerId="LiveId" clId="{9AAA2810-1454-4673-9BD1-745AF4D30E4C}" dt="2025-12-11T21:42:46.554" v="1717" actId="26606"/>
          <ac:spMkLst>
            <pc:docMk/>
            <pc:sldMk cId="2232792283" sldId="300"/>
            <ac:spMk id="34" creationId="{C7F28D52-2A5F-4D23-81AE-7CB8B591C7AF}"/>
          </ac:spMkLst>
        </pc:spChg>
        <pc:spChg chg="add">
          <ac:chgData name="thierry zokou" userId="4431f26f1f6d5a78" providerId="LiveId" clId="{9AAA2810-1454-4673-9BD1-745AF4D30E4C}" dt="2025-12-11T21:42:46.554" v="1717" actId="26606"/>
          <ac:spMkLst>
            <pc:docMk/>
            <pc:sldMk cId="2232792283" sldId="300"/>
            <ac:spMk id="36" creationId="{3629484E-3792-4B3D-89AD-7C8A1ED0E0D4}"/>
          </ac:spMkLst>
        </pc:spChg>
        <pc:picChg chg="add del">
          <ac:chgData name="thierry zokou" userId="4431f26f1f6d5a78" providerId="LiveId" clId="{9AAA2810-1454-4673-9BD1-745AF4D30E4C}" dt="2025-12-11T21:42:06.666" v="1694" actId="26606"/>
          <ac:picMkLst>
            <pc:docMk/>
            <pc:sldMk cId="2232792283" sldId="300"/>
            <ac:picMk id="17" creationId="{133BAC48-311D-D964-4266-BF146C1375FE}"/>
          </ac:picMkLst>
        </pc:picChg>
        <pc:picChg chg="add del">
          <ac:chgData name="thierry zokou" userId="4431f26f1f6d5a78" providerId="LiveId" clId="{9AAA2810-1454-4673-9BD1-745AF4D30E4C}" dt="2025-12-11T21:42:06.666" v="1694" actId="26606"/>
          <ac:picMkLst>
            <pc:docMk/>
            <pc:sldMk cId="2232792283" sldId="300"/>
            <ac:picMk id="19" creationId="{D40CB4BA-766C-4B02-8F81-F12DB717C54B}"/>
          </ac:picMkLst>
        </pc:picChg>
      </pc:sldChg>
      <pc:sldMasterChg chg="modSldLayout">
        <pc:chgData name="thierry zokou" userId="4431f26f1f6d5a78" providerId="LiveId" clId="{9AAA2810-1454-4673-9BD1-745AF4D30E4C}" dt="2025-12-09T19:33:41.817" v="16" actId="478"/>
        <pc:sldMasterMkLst>
          <pc:docMk/>
          <pc:sldMasterMk cId="0" sldId="2147483648"/>
        </pc:sldMasterMkLst>
        <pc:sldLayoutChg chg="delSp mod">
          <pc:chgData name="thierry zokou" userId="4431f26f1f6d5a78" providerId="LiveId" clId="{9AAA2810-1454-4673-9BD1-745AF4D30E4C}" dt="2025-12-09T19:32:48.728" v="0" actId="478"/>
          <pc:sldLayoutMkLst>
            <pc:docMk/>
            <pc:sldMasterMk cId="0" sldId="2147483648"/>
            <pc:sldLayoutMk cId="0" sldId="2147483650"/>
          </pc:sldLayoutMkLst>
        </pc:sldLayoutChg>
        <pc:sldLayoutChg chg="delSp mod">
          <pc:chgData name="thierry zokou" userId="4431f26f1f6d5a78" providerId="LiveId" clId="{9AAA2810-1454-4673-9BD1-745AF4D30E4C}" dt="2025-12-09T19:32:51.542" v="1" actId="478"/>
          <pc:sldLayoutMkLst>
            <pc:docMk/>
            <pc:sldMasterMk cId="0" sldId="2147483648"/>
            <pc:sldLayoutMk cId="0" sldId="2147483651"/>
          </pc:sldLayoutMkLst>
        </pc:sldLayoutChg>
        <pc:sldLayoutChg chg="delSp mod">
          <pc:chgData name="thierry zokou" userId="4431f26f1f6d5a78" providerId="LiveId" clId="{9AAA2810-1454-4673-9BD1-745AF4D30E4C}" dt="2025-12-09T19:32:55.599" v="2" actId="478"/>
          <pc:sldLayoutMkLst>
            <pc:docMk/>
            <pc:sldMasterMk cId="0" sldId="2147483648"/>
            <pc:sldLayoutMk cId="0" sldId="2147483652"/>
          </pc:sldLayoutMkLst>
        </pc:sldLayoutChg>
        <pc:sldLayoutChg chg="delSp mod">
          <pc:chgData name="thierry zokou" userId="4431f26f1f6d5a78" providerId="LiveId" clId="{9AAA2810-1454-4673-9BD1-745AF4D30E4C}" dt="2025-12-09T19:32:58.202" v="3" actId="478"/>
          <pc:sldLayoutMkLst>
            <pc:docMk/>
            <pc:sldMasterMk cId="0" sldId="2147483648"/>
            <pc:sldLayoutMk cId="0" sldId="2147483653"/>
          </pc:sldLayoutMkLst>
        </pc:sldLayoutChg>
        <pc:sldLayoutChg chg="delSp mod">
          <pc:chgData name="thierry zokou" userId="4431f26f1f6d5a78" providerId="LiveId" clId="{9AAA2810-1454-4673-9BD1-745AF4D30E4C}" dt="2025-12-09T19:33:01.658" v="4" actId="478"/>
          <pc:sldLayoutMkLst>
            <pc:docMk/>
            <pc:sldMasterMk cId="0" sldId="2147483648"/>
            <pc:sldLayoutMk cId="0" sldId="2147483654"/>
          </pc:sldLayoutMkLst>
        </pc:sldLayoutChg>
        <pc:sldLayoutChg chg="delSp mod">
          <pc:chgData name="thierry zokou" userId="4431f26f1f6d5a78" providerId="LiveId" clId="{9AAA2810-1454-4673-9BD1-745AF4D30E4C}" dt="2025-12-09T19:33:04.456" v="5" actId="478"/>
          <pc:sldLayoutMkLst>
            <pc:docMk/>
            <pc:sldMasterMk cId="0" sldId="2147483648"/>
            <pc:sldLayoutMk cId="0" sldId="2147483655"/>
          </pc:sldLayoutMkLst>
        </pc:sldLayoutChg>
        <pc:sldLayoutChg chg="delSp mod">
          <pc:chgData name="thierry zokou" userId="4431f26f1f6d5a78" providerId="LiveId" clId="{9AAA2810-1454-4673-9BD1-745AF4D30E4C}" dt="2025-12-09T19:33:08.395" v="6" actId="478"/>
          <pc:sldLayoutMkLst>
            <pc:docMk/>
            <pc:sldMasterMk cId="0" sldId="2147483648"/>
            <pc:sldLayoutMk cId="0" sldId="2147483656"/>
          </pc:sldLayoutMkLst>
        </pc:sldLayoutChg>
        <pc:sldLayoutChg chg="delSp mod">
          <pc:chgData name="thierry zokou" userId="4431f26f1f6d5a78" providerId="LiveId" clId="{9AAA2810-1454-4673-9BD1-745AF4D30E4C}" dt="2025-12-09T19:33:11.130" v="7" actId="478"/>
          <pc:sldLayoutMkLst>
            <pc:docMk/>
            <pc:sldMasterMk cId="0" sldId="2147483648"/>
            <pc:sldLayoutMk cId="0" sldId="2147483657"/>
          </pc:sldLayoutMkLst>
        </pc:sldLayoutChg>
        <pc:sldLayoutChg chg="delSp mod">
          <pc:chgData name="thierry zokou" userId="4431f26f1f6d5a78" providerId="LiveId" clId="{9AAA2810-1454-4673-9BD1-745AF4D30E4C}" dt="2025-12-09T19:33:15.386" v="8" actId="478"/>
          <pc:sldLayoutMkLst>
            <pc:docMk/>
            <pc:sldMasterMk cId="0" sldId="2147483648"/>
            <pc:sldLayoutMk cId="0" sldId="2147483658"/>
          </pc:sldLayoutMkLst>
        </pc:sldLayoutChg>
        <pc:sldLayoutChg chg="delSp mod">
          <pc:chgData name="thierry zokou" userId="4431f26f1f6d5a78" providerId="LiveId" clId="{9AAA2810-1454-4673-9BD1-745AF4D30E4C}" dt="2025-12-09T19:33:18.630" v="9" actId="478"/>
          <pc:sldLayoutMkLst>
            <pc:docMk/>
            <pc:sldMasterMk cId="0" sldId="2147483648"/>
            <pc:sldLayoutMk cId="0" sldId="2147483659"/>
          </pc:sldLayoutMkLst>
        </pc:sldLayoutChg>
        <pc:sldLayoutChg chg="delSp mod">
          <pc:chgData name="thierry zokou" userId="4431f26f1f6d5a78" providerId="LiveId" clId="{9AAA2810-1454-4673-9BD1-745AF4D30E4C}" dt="2025-12-09T19:33:21.198" v="10" actId="478"/>
          <pc:sldLayoutMkLst>
            <pc:docMk/>
            <pc:sldMasterMk cId="0" sldId="2147483648"/>
            <pc:sldLayoutMk cId="0" sldId="2147483660"/>
          </pc:sldLayoutMkLst>
        </pc:sldLayoutChg>
        <pc:sldLayoutChg chg="delSp mod">
          <pc:chgData name="thierry zokou" userId="4431f26f1f6d5a78" providerId="LiveId" clId="{9AAA2810-1454-4673-9BD1-745AF4D30E4C}" dt="2025-12-09T19:33:25.644" v="11" actId="478"/>
          <pc:sldLayoutMkLst>
            <pc:docMk/>
            <pc:sldMasterMk cId="0" sldId="2147483648"/>
            <pc:sldLayoutMk cId="0" sldId="2147483661"/>
          </pc:sldLayoutMkLst>
        </pc:sldLayoutChg>
        <pc:sldLayoutChg chg="delSp mod">
          <pc:chgData name="thierry zokou" userId="4431f26f1f6d5a78" providerId="LiveId" clId="{9AAA2810-1454-4673-9BD1-745AF4D30E4C}" dt="2025-12-09T19:33:29.362" v="12" actId="478"/>
          <pc:sldLayoutMkLst>
            <pc:docMk/>
            <pc:sldMasterMk cId="0" sldId="2147483648"/>
            <pc:sldLayoutMk cId="0" sldId="2147483662"/>
          </pc:sldLayoutMkLst>
        </pc:sldLayoutChg>
        <pc:sldLayoutChg chg="delSp mod">
          <pc:chgData name="thierry zokou" userId="4431f26f1f6d5a78" providerId="LiveId" clId="{9AAA2810-1454-4673-9BD1-745AF4D30E4C}" dt="2025-12-09T19:33:33.252" v="13" actId="478"/>
          <pc:sldLayoutMkLst>
            <pc:docMk/>
            <pc:sldMasterMk cId="0" sldId="2147483648"/>
            <pc:sldLayoutMk cId="0" sldId="2147483663"/>
          </pc:sldLayoutMkLst>
        </pc:sldLayoutChg>
        <pc:sldLayoutChg chg="delSp mod">
          <pc:chgData name="thierry zokou" userId="4431f26f1f6d5a78" providerId="LiveId" clId="{9AAA2810-1454-4673-9BD1-745AF4D30E4C}" dt="2025-12-09T19:33:36.513" v="14" actId="478"/>
          <pc:sldLayoutMkLst>
            <pc:docMk/>
            <pc:sldMasterMk cId="0" sldId="2147483648"/>
            <pc:sldLayoutMk cId="0" sldId="2147483664"/>
          </pc:sldLayoutMkLst>
        </pc:sldLayoutChg>
        <pc:sldLayoutChg chg="delSp mod">
          <pc:chgData name="thierry zokou" userId="4431f26f1f6d5a78" providerId="LiveId" clId="{9AAA2810-1454-4673-9BD1-745AF4D30E4C}" dt="2025-12-09T19:33:39.326" v="15" actId="478"/>
          <pc:sldLayoutMkLst>
            <pc:docMk/>
            <pc:sldMasterMk cId="0" sldId="2147483648"/>
            <pc:sldLayoutMk cId="0" sldId="2147483665"/>
          </pc:sldLayoutMkLst>
        </pc:sldLayoutChg>
        <pc:sldLayoutChg chg="delSp mod">
          <pc:chgData name="thierry zokou" userId="4431f26f1f6d5a78" providerId="LiveId" clId="{9AAA2810-1454-4673-9BD1-745AF4D30E4C}" dt="2025-12-09T19:33:41.817" v="16" actId="478"/>
          <pc:sldLayoutMkLst>
            <pc:docMk/>
            <pc:sldMasterMk cId="0" sldId="2147483648"/>
            <pc:sldLayoutMk cId="0" sldId="214748366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6776DF-5AF5-4D84-9DCC-04C91981D0A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EC171D-0D19-4AFF-8A1D-4AF145853A5E}">
      <dgm:prSet/>
      <dgm:spPr/>
      <dgm:t>
        <a:bodyPr/>
        <a:lstStyle/>
        <a:p>
          <a:r>
            <a:rPr lang="fr-FR" dirty="0"/>
            <a:t>Etapes du projet</a:t>
          </a:r>
          <a:endParaRPr lang="en-US" dirty="0"/>
        </a:p>
      </dgm:t>
    </dgm:pt>
    <dgm:pt modelId="{2206C46C-013C-48C7-8783-448025C50712}" type="parTrans" cxnId="{4040AD11-A7D8-4C6B-AE0B-A7155ACC107C}">
      <dgm:prSet/>
      <dgm:spPr/>
      <dgm:t>
        <a:bodyPr/>
        <a:lstStyle/>
        <a:p>
          <a:endParaRPr lang="en-US"/>
        </a:p>
      </dgm:t>
    </dgm:pt>
    <dgm:pt modelId="{4D2AAAE4-3B13-4213-B3E9-ABA3863E3BE8}" type="sibTrans" cxnId="{4040AD11-A7D8-4C6B-AE0B-A7155ACC107C}">
      <dgm:prSet/>
      <dgm:spPr/>
      <dgm:t>
        <a:bodyPr/>
        <a:lstStyle/>
        <a:p>
          <a:endParaRPr lang="en-US"/>
        </a:p>
      </dgm:t>
    </dgm:pt>
    <dgm:pt modelId="{8F2205EB-412D-4A09-9B43-4EE76A93081E}">
      <dgm:prSet/>
      <dgm:spPr/>
      <dgm:t>
        <a:bodyPr/>
        <a:lstStyle/>
        <a:p>
          <a:r>
            <a:rPr lang="fr-FR" dirty="0"/>
            <a:t>Parties Prenantes</a:t>
          </a:r>
          <a:endParaRPr lang="en-US" dirty="0"/>
        </a:p>
      </dgm:t>
    </dgm:pt>
    <dgm:pt modelId="{AA44881A-84AF-4428-B264-DD6C18845672}" type="parTrans" cxnId="{21CBC4C6-A28B-4A73-AE50-1E4AE26A176F}">
      <dgm:prSet/>
      <dgm:spPr/>
      <dgm:t>
        <a:bodyPr/>
        <a:lstStyle/>
        <a:p>
          <a:endParaRPr lang="en-US"/>
        </a:p>
      </dgm:t>
    </dgm:pt>
    <dgm:pt modelId="{17CD29D6-A731-464F-8766-D11DFC2A39E6}" type="sibTrans" cxnId="{21CBC4C6-A28B-4A73-AE50-1E4AE26A176F}">
      <dgm:prSet/>
      <dgm:spPr/>
      <dgm:t>
        <a:bodyPr/>
        <a:lstStyle/>
        <a:p>
          <a:endParaRPr lang="en-US"/>
        </a:p>
      </dgm:t>
    </dgm:pt>
    <dgm:pt modelId="{3A3D6329-9EB8-4A2B-A451-9F7A6F49FC13}">
      <dgm:prSet/>
      <dgm:spPr/>
      <dgm:t>
        <a:bodyPr/>
        <a:lstStyle/>
        <a:p>
          <a:r>
            <a:rPr lang="fr-FR"/>
            <a:t>Résultats CEO</a:t>
          </a:r>
          <a:endParaRPr lang="en-US"/>
        </a:p>
      </dgm:t>
    </dgm:pt>
    <dgm:pt modelId="{88FB005C-E483-48B7-AAD4-378A66AB4AF5}" type="parTrans" cxnId="{6C65B06D-1083-41B1-BE91-30A72D04FF30}">
      <dgm:prSet/>
      <dgm:spPr/>
      <dgm:t>
        <a:bodyPr/>
        <a:lstStyle/>
        <a:p>
          <a:endParaRPr lang="en-US"/>
        </a:p>
      </dgm:t>
    </dgm:pt>
    <dgm:pt modelId="{3C3C1608-33C9-4BF4-9E7B-F6E12031F414}" type="sibTrans" cxnId="{6C65B06D-1083-41B1-BE91-30A72D04FF30}">
      <dgm:prSet/>
      <dgm:spPr/>
      <dgm:t>
        <a:bodyPr/>
        <a:lstStyle/>
        <a:p>
          <a:endParaRPr lang="en-US"/>
        </a:p>
      </dgm:t>
    </dgm:pt>
    <dgm:pt modelId="{16497C14-720C-4B64-BF60-C09AB8195DB7}">
      <dgm:prSet/>
      <dgm:spPr/>
      <dgm:t>
        <a:bodyPr/>
        <a:lstStyle/>
        <a:p>
          <a:r>
            <a:rPr lang="fr-FR"/>
            <a:t>Résultats CFO</a:t>
          </a:r>
          <a:endParaRPr lang="en-US"/>
        </a:p>
      </dgm:t>
    </dgm:pt>
    <dgm:pt modelId="{6103F5A7-2B3F-4983-88E7-FAEEF14680C5}" type="parTrans" cxnId="{CBFDEE17-4D36-44D6-92F9-078CFABB9B37}">
      <dgm:prSet/>
      <dgm:spPr/>
      <dgm:t>
        <a:bodyPr/>
        <a:lstStyle/>
        <a:p>
          <a:endParaRPr lang="en-US"/>
        </a:p>
      </dgm:t>
    </dgm:pt>
    <dgm:pt modelId="{99D3626D-18A0-4F72-8351-27BA6AD85260}" type="sibTrans" cxnId="{CBFDEE17-4D36-44D6-92F9-078CFABB9B37}">
      <dgm:prSet/>
      <dgm:spPr/>
      <dgm:t>
        <a:bodyPr/>
        <a:lstStyle/>
        <a:p>
          <a:endParaRPr lang="en-US"/>
        </a:p>
      </dgm:t>
    </dgm:pt>
    <dgm:pt modelId="{4AA0D1F5-45D8-456F-8BC4-5B50C33A32C5}">
      <dgm:prSet/>
      <dgm:spPr/>
      <dgm:t>
        <a:bodyPr/>
        <a:lstStyle/>
        <a:p>
          <a:r>
            <a:rPr lang="fr-FR"/>
            <a:t>Résultats Sales Canada</a:t>
          </a:r>
          <a:endParaRPr lang="en-US"/>
        </a:p>
      </dgm:t>
    </dgm:pt>
    <dgm:pt modelId="{31F9A725-9A9E-4C23-804B-D9D11DA2C3B0}" type="parTrans" cxnId="{B93F415C-63F7-4486-80A0-92AEFA4BD4D6}">
      <dgm:prSet/>
      <dgm:spPr/>
      <dgm:t>
        <a:bodyPr/>
        <a:lstStyle/>
        <a:p>
          <a:endParaRPr lang="en-US"/>
        </a:p>
      </dgm:t>
    </dgm:pt>
    <dgm:pt modelId="{C0546A0C-8FF4-45C9-B186-32A69EF3278D}" type="sibTrans" cxnId="{B93F415C-63F7-4486-80A0-92AEFA4BD4D6}">
      <dgm:prSet/>
      <dgm:spPr/>
      <dgm:t>
        <a:bodyPr/>
        <a:lstStyle/>
        <a:p>
          <a:endParaRPr lang="en-US"/>
        </a:p>
      </dgm:t>
    </dgm:pt>
    <dgm:pt modelId="{9A34D244-632A-4FC9-A6E7-E5FF2575C5B4}">
      <dgm:prSet/>
      <dgm:spPr/>
      <dgm:t>
        <a:bodyPr/>
        <a:lstStyle/>
        <a:p>
          <a:r>
            <a:rPr lang="fr-FR"/>
            <a:t>Résultats Marketing</a:t>
          </a:r>
          <a:endParaRPr lang="en-US"/>
        </a:p>
      </dgm:t>
    </dgm:pt>
    <dgm:pt modelId="{BFD9E7B5-A1D2-4495-B9F7-58745D5FC5F5}" type="parTrans" cxnId="{B5392AEF-D81D-4620-A155-4DB987AA4901}">
      <dgm:prSet/>
      <dgm:spPr/>
      <dgm:t>
        <a:bodyPr/>
        <a:lstStyle/>
        <a:p>
          <a:endParaRPr lang="en-US"/>
        </a:p>
      </dgm:t>
    </dgm:pt>
    <dgm:pt modelId="{057BFD58-053D-46C9-9C48-385E6B36780C}" type="sibTrans" cxnId="{B5392AEF-D81D-4620-A155-4DB987AA4901}">
      <dgm:prSet/>
      <dgm:spPr/>
      <dgm:t>
        <a:bodyPr/>
        <a:lstStyle/>
        <a:p>
          <a:endParaRPr lang="en-US"/>
        </a:p>
      </dgm:t>
    </dgm:pt>
    <dgm:pt modelId="{2FC47B04-FAE9-4986-80AB-48FAE0C49BF8}">
      <dgm:prSet/>
      <dgm:spPr/>
      <dgm:t>
        <a:bodyPr/>
        <a:lstStyle/>
        <a:p>
          <a:r>
            <a:rPr lang="fr-FR"/>
            <a:t>Résultats Logistique</a:t>
          </a:r>
          <a:endParaRPr lang="en-US"/>
        </a:p>
      </dgm:t>
    </dgm:pt>
    <dgm:pt modelId="{5D4DA479-EBE2-4239-BCC5-3F6D7B2B3C8A}" type="parTrans" cxnId="{7D4F8E92-A4FE-4D3B-A034-80F3EC17FB30}">
      <dgm:prSet/>
      <dgm:spPr/>
      <dgm:t>
        <a:bodyPr/>
        <a:lstStyle/>
        <a:p>
          <a:endParaRPr lang="en-US"/>
        </a:p>
      </dgm:t>
    </dgm:pt>
    <dgm:pt modelId="{BB486CDC-3803-4682-B04B-71326D7E84C8}" type="sibTrans" cxnId="{7D4F8E92-A4FE-4D3B-A034-80F3EC17FB30}">
      <dgm:prSet/>
      <dgm:spPr/>
      <dgm:t>
        <a:bodyPr/>
        <a:lstStyle/>
        <a:p>
          <a:endParaRPr lang="en-US"/>
        </a:p>
      </dgm:t>
    </dgm:pt>
    <dgm:pt modelId="{88B2F72A-158A-4AF7-802F-66D60B34F0F8}">
      <dgm:prSet/>
      <dgm:spPr/>
      <dgm:t>
        <a:bodyPr/>
        <a:lstStyle/>
        <a:p>
          <a:r>
            <a:rPr lang="fr-FR"/>
            <a:t>Recommandations stratégiques</a:t>
          </a:r>
          <a:endParaRPr lang="en-US"/>
        </a:p>
      </dgm:t>
    </dgm:pt>
    <dgm:pt modelId="{4CC625E8-A3A3-4C01-ADDF-AAA9E69B6CF0}" type="parTrans" cxnId="{52154F77-CD87-48DB-BB70-9E4679FCA966}">
      <dgm:prSet/>
      <dgm:spPr/>
      <dgm:t>
        <a:bodyPr/>
        <a:lstStyle/>
        <a:p>
          <a:endParaRPr lang="en-US"/>
        </a:p>
      </dgm:t>
    </dgm:pt>
    <dgm:pt modelId="{5ECC58B7-36B6-4B55-9FB2-EBDC3AE011FE}" type="sibTrans" cxnId="{52154F77-CD87-48DB-BB70-9E4679FCA966}">
      <dgm:prSet/>
      <dgm:spPr/>
      <dgm:t>
        <a:bodyPr/>
        <a:lstStyle/>
        <a:p>
          <a:endParaRPr lang="en-US"/>
        </a:p>
      </dgm:t>
    </dgm:pt>
    <dgm:pt modelId="{7008725B-DE31-4FD8-A1FE-B4B02A1165AF}">
      <dgm:prSet/>
      <dgm:spPr/>
      <dgm:t>
        <a:bodyPr/>
        <a:lstStyle/>
        <a:p>
          <a:r>
            <a:rPr lang="fr-FR"/>
            <a:t>Conclusion</a:t>
          </a:r>
          <a:endParaRPr lang="en-US"/>
        </a:p>
      </dgm:t>
    </dgm:pt>
    <dgm:pt modelId="{AE8678D5-7D1B-4736-8A85-6859277F6A73}" type="parTrans" cxnId="{8B90194E-1CB0-4F60-9B98-B0B63FEDB400}">
      <dgm:prSet/>
      <dgm:spPr/>
      <dgm:t>
        <a:bodyPr/>
        <a:lstStyle/>
        <a:p>
          <a:endParaRPr lang="en-US"/>
        </a:p>
      </dgm:t>
    </dgm:pt>
    <dgm:pt modelId="{AE53E5A0-95FC-42C2-A32C-B07925F36E84}" type="sibTrans" cxnId="{8B90194E-1CB0-4F60-9B98-B0B63FEDB400}">
      <dgm:prSet/>
      <dgm:spPr/>
      <dgm:t>
        <a:bodyPr/>
        <a:lstStyle/>
        <a:p>
          <a:endParaRPr lang="en-US"/>
        </a:p>
      </dgm:t>
    </dgm:pt>
    <dgm:pt modelId="{C7E31664-A030-4F49-8C90-9BDC9BEBDF41}" type="pres">
      <dgm:prSet presAssocID="{216776DF-5AF5-4D84-9DCC-04C91981D0AD}" presName="linear" presStyleCnt="0">
        <dgm:presLayoutVars>
          <dgm:animLvl val="lvl"/>
          <dgm:resizeHandles val="exact"/>
        </dgm:presLayoutVars>
      </dgm:prSet>
      <dgm:spPr/>
    </dgm:pt>
    <dgm:pt modelId="{9C5BF1E5-4254-4095-B3DD-2618BC656B4E}" type="pres">
      <dgm:prSet presAssocID="{7BEC171D-0D19-4AFF-8A1D-4AF145853A5E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AFDA571E-C09F-4E14-ABFD-F58F76D51636}" type="pres">
      <dgm:prSet presAssocID="{4D2AAAE4-3B13-4213-B3E9-ABA3863E3BE8}" presName="spacer" presStyleCnt="0"/>
      <dgm:spPr/>
    </dgm:pt>
    <dgm:pt modelId="{C3C32BEB-CC65-45EE-9CCC-06470313DC36}" type="pres">
      <dgm:prSet presAssocID="{8F2205EB-412D-4A09-9B43-4EE76A93081E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07E2639F-6B3E-495F-8B54-2D90BF7709A9}" type="pres">
      <dgm:prSet presAssocID="{17CD29D6-A731-464F-8766-D11DFC2A39E6}" presName="spacer" presStyleCnt="0"/>
      <dgm:spPr/>
    </dgm:pt>
    <dgm:pt modelId="{91077CBE-81A4-4BAB-B4EB-C273CC4C4CDB}" type="pres">
      <dgm:prSet presAssocID="{3A3D6329-9EB8-4A2B-A451-9F7A6F49FC13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48460C59-3065-429B-9F34-0272FF25DF57}" type="pres">
      <dgm:prSet presAssocID="{3C3C1608-33C9-4BF4-9E7B-F6E12031F414}" presName="spacer" presStyleCnt="0"/>
      <dgm:spPr/>
    </dgm:pt>
    <dgm:pt modelId="{9D93DC1A-407C-4528-BD09-01CB15770BAF}" type="pres">
      <dgm:prSet presAssocID="{16497C14-720C-4B64-BF60-C09AB8195DB7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02C3B898-BC01-4586-84D8-0D96A771AE0A}" type="pres">
      <dgm:prSet presAssocID="{99D3626D-18A0-4F72-8351-27BA6AD85260}" presName="spacer" presStyleCnt="0"/>
      <dgm:spPr/>
    </dgm:pt>
    <dgm:pt modelId="{4838FC7B-87F6-430C-B67A-53FF30D3EF73}" type="pres">
      <dgm:prSet presAssocID="{4AA0D1F5-45D8-456F-8BC4-5B50C33A32C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F654A193-B161-4359-B8BC-5E513411B90A}" type="pres">
      <dgm:prSet presAssocID="{C0546A0C-8FF4-45C9-B186-32A69EF3278D}" presName="spacer" presStyleCnt="0"/>
      <dgm:spPr/>
    </dgm:pt>
    <dgm:pt modelId="{3ED24ED5-A101-46DA-A920-081DD971A2DA}" type="pres">
      <dgm:prSet presAssocID="{9A34D244-632A-4FC9-A6E7-E5FF2575C5B4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55723388-E841-4989-9ED2-7353322C014E}" type="pres">
      <dgm:prSet presAssocID="{057BFD58-053D-46C9-9C48-385E6B36780C}" presName="spacer" presStyleCnt="0"/>
      <dgm:spPr/>
    </dgm:pt>
    <dgm:pt modelId="{A92EA7AA-6F2A-46EB-B359-0A69EA9CA807}" type="pres">
      <dgm:prSet presAssocID="{2FC47B04-FAE9-4986-80AB-48FAE0C49BF8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6F1ABB5C-7375-47F2-813B-7138F38A5ED4}" type="pres">
      <dgm:prSet presAssocID="{BB486CDC-3803-4682-B04B-71326D7E84C8}" presName="spacer" presStyleCnt="0"/>
      <dgm:spPr/>
    </dgm:pt>
    <dgm:pt modelId="{718CD146-2759-4687-8C19-CDD49FF585F6}" type="pres">
      <dgm:prSet presAssocID="{88B2F72A-158A-4AF7-802F-66D60B34F0F8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78AAB89F-4361-4ACD-9139-51023DB56EF0}" type="pres">
      <dgm:prSet presAssocID="{5ECC58B7-36B6-4B55-9FB2-EBDC3AE011FE}" presName="spacer" presStyleCnt="0"/>
      <dgm:spPr/>
    </dgm:pt>
    <dgm:pt modelId="{21C3E78C-DD92-4BAF-B83B-3FE77F52F5E8}" type="pres">
      <dgm:prSet presAssocID="{7008725B-DE31-4FD8-A1FE-B4B02A1165AF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41D1A700-0799-4E51-858C-5480A9B19B5D}" type="presOf" srcId="{216776DF-5AF5-4D84-9DCC-04C91981D0AD}" destId="{C7E31664-A030-4F49-8C90-9BDC9BEBDF41}" srcOrd="0" destOrd="0" presId="urn:microsoft.com/office/officeart/2005/8/layout/vList2"/>
    <dgm:cxn modelId="{4040AD11-A7D8-4C6B-AE0B-A7155ACC107C}" srcId="{216776DF-5AF5-4D84-9DCC-04C91981D0AD}" destId="{7BEC171D-0D19-4AFF-8A1D-4AF145853A5E}" srcOrd="0" destOrd="0" parTransId="{2206C46C-013C-48C7-8783-448025C50712}" sibTransId="{4D2AAAE4-3B13-4213-B3E9-ABA3863E3BE8}"/>
    <dgm:cxn modelId="{CBFDEE17-4D36-44D6-92F9-078CFABB9B37}" srcId="{216776DF-5AF5-4D84-9DCC-04C91981D0AD}" destId="{16497C14-720C-4B64-BF60-C09AB8195DB7}" srcOrd="3" destOrd="0" parTransId="{6103F5A7-2B3F-4983-88E7-FAEEF14680C5}" sibTransId="{99D3626D-18A0-4F72-8351-27BA6AD85260}"/>
    <dgm:cxn modelId="{65E2532D-E60A-4E5E-9B9E-57A76148560C}" type="presOf" srcId="{7BEC171D-0D19-4AFF-8A1D-4AF145853A5E}" destId="{9C5BF1E5-4254-4095-B3DD-2618BC656B4E}" srcOrd="0" destOrd="0" presId="urn:microsoft.com/office/officeart/2005/8/layout/vList2"/>
    <dgm:cxn modelId="{B93F415C-63F7-4486-80A0-92AEFA4BD4D6}" srcId="{216776DF-5AF5-4D84-9DCC-04C91981D0AD}" destId="{4AA0D1F5-45D8-456F-8BC4-5B50C33A32C5}" srcOrd="4" destOrd="0" parTransId="{31F9A725-9A9E-4C23-804B-D9D11DA2C3B0}" sibTransId="{C0546A0C-8FF4-45C9-B186-32A69EF3278D}"/>
    <dgm:cxn modelId="{6C65B06D-1083-41B1-BE91-30A72D04FF30}" srcId="{216776DF-5AF5-4D84-9DCC-04C91981D0AD}" destId="{3A3D6329-9EB8-4A2B-A451-9F7A6F49FC13}" srcOrd="2" destOrd="0" parTransId="{88FB005C-E483-48B7-AAD4-378A66AB4AF5}" sibTransId="{3C3C1608-33C9-4BF4-9E7B-F6E12031F414}"/>
    <dgm:cxn modelId="{8B90194E-1CB0-4F60-9B98-B0B63FEDB400}" srcId="{216776DF-5AF5-4D84-9DCC-04C91981D0AD}" destId="{7008725B-DE31-4FD8-A1FE-B4B02A1165AF}" srcOrd="8" destOrd="0" parTransId="{AE8678D5-7D1B-4736-8A85-6859277F6A73}" sibTransId="{AE53E5A0-95FC-42C2-A32C-B07925F36E84}"/>
    <dgm:cxn modelId="{DCB26074-53FD-409F-94B2-4716510091E5}" type="presOf" srcId="{4AA0D1F5-45D8-456F-8BC4-5B50C33A32C5}" destId="{4838FC7B-87F6-430C-B67A-53FF30D3EF73}" srcOrd="0" destOrd="0" presId="urn:microsoft.com/office/officeart/2005/8/layout/vList2"/>
    <dgm:cxn modelId="{9F803F56-3E8D-4358-A0F4-3AF705C02AEB}" type="presOf" srcId="{8F2205EB-412D-4A09-9B43-4EE76A93081E}" destId="{C3C32BEB-CC65-45EE-9CCC-06470313DC36}" srcOrd="0" destOrd="0" presId="urn:microsoft.com/office/officeart/2005/8/layout/vList2"/>
    <dgm:cxn modelId="{52154F77-CD87-48DB-BB70-9E4679FCA966}" srcId="{216776DF-5AF5-4D84-9DCC-04C91981D0AD}" destId="{88B2F72A-158A-4AF7-802F-66D60B34F0F8}" srcOrd="7" destOrd="0" parTransId="{4CC625E8-A3A3-4C01-ADDF-AAA9E69B6CF0}" sibTransId="{5ECC58B7-36B6-4B55-9FB2-EBDC3AE011FE}"/>
    <dgm:cxn modelId="{369C9E57-B7E7-4516-BA7B-44E533264474}" type="presOf" srcId="{7008725B-DE31-4FD8-A1FE-B4B02A1165AF}" destId="{21C3E78C-DD92-4BAF-B83B-3FE77F52F5E8}" srcOrd="0" destOrd="0" presId="urn:microsoft.com/office/officeart/2005/8/layout/vList2"/>
    <dgm:cxn modelId="{E82C007B-C766-4AB3-A9E3-F8FCEF0C6C9C}" type="presOf" srcId="{16497C14-720C-4B64-BF60-C09AB8195DB7}" destId="{9D93DC1A-407C-4528-BD09-01CB15770BAF}" srcOrd="0" destOrd="0" presId="urn:microsoft.com/office/officeart/2005/8/layout/vList2"/>
    <dgm:cxn modelId="{2C134486-303A-4DC2-9F0E-546919F7967A}" type="presOf" srcId="{9A34D244-632A-4FC9-A6E7-E5FF2575C5B4}" destId="{3ED24ED5-A101-46DA-A920-081DD971A2DA}" srcOrd="0" destOrd="0" presId="urn:microsoft.com/office/officeart/2005/8/layout/vList2"/>
    <dgm:cxn modelId="{862E5C8C-3D84-4895-B4EB-2836C748A6D1}" type="presOf" srcId="{3A3D6329-9EB8-4A2B-A451-9F7A6F49FC13}" destId="{91077CBE-81A4-4BAB-B4EB-C273CC4C4CDB}" srcOrd="0" destOrd="0" presId="urn:microsoft.com/office/officeart/2005/8/layout/vList2"/>
    <dgm:cxn modelId="{A11B7392-8A56-4F47-8416-B45138DBDFBC}" type="presOf" srcId="{2FC47B04-FAE9-4986-80AB-48FAE0C49BF8}" destId="{A92EA7AA-6F2A-46EB-B359-0A69EA9CA807}" srcOrd="0" destOrd="0" presId="urn:microsoft.com/office/officeart/2005/8/layout/vList2"/>
    <dgm:cxn modelId="{7D4F8E92-A4FE-4D3B-A034-80F3EC17FB30}" srcId="{216776DF-5AF5-4D84-9DCC-04C91981D0AD}" destId="{2FC47B04-FAE9-4986-80AB-48FAE0C49BF8}" srcOrd="6" destOrd="0" parTransId="{5D4DA479-EBE2-4239-BCC5-3F6D7B2B3C8A}" sibTransId="{BB486CDC-3803-4682-B04B-71326D7E84C8}"/>
    <dgm:cxn modelId="{21CBC4C6-A28B-4A73-AE50-1E4AE26A176F}" srcId="{216776DF-5AF5-4D84-9DCC-04C91981D0AD}" destId="{8F2205EB-412D-4A09-9B43-4EE76A93081E}" srcOrd="1" destOrd="0" parTransId="{AA44881A-84AF-4428-B264-DD6C18845672}" sibTransId="{17CD29D6-A731-464F-8766-D11DFC2A39E6}"/>
    <dgm:cxn modelId="{90926CD1-FEE4-449B-BB63-919C479767B7}" type="presOf" srcId="{88B2F72A-158A-4AF7-802F-66D60B34F0F8}" destId="{718CD146-2759-4687-8C19-CDD49FF585F6}" srcOrd="0" destOrd="0" presId="urn:microsoft.com/office/officeart/2005/8/layout/vList2"/>
    <dgm:cxn modelId="{B5392AEF-D81D-4620-A155-4DB987AA4901}" srcId="{216776DF-5AF5-4D84-9DCC-04C91981D0AD}" destId="{9A34D244-632A-4FC9-A6E7-E5FF2575C5B4}" srcOrd="5" destOrd="0" parTransId="{BFD9E7B5-A1D2-4495-B9F7-58745D5FC5F5}" sibTransId="{057BFD58-053D-46C9-9C48-385E6B36780C}"/>
    <dgm:cxn modelId="{273BBE4D-1AA4-4EA0-B949-3A7204E1CF53}" type="presParOf" srcId="{C7E31664-A030-4F49-8C90-9BDC9BEBDF41}" destId="{9C5BF1E5-4254-4095-B3DD-2618BC656B4E}" srcOrd="0" destOrd="0" presId="urn:microsoft.com/office/officeart/2005/8/layout/vList2"/>
    <dgm:cxn modelId="{F8808B38-BB2F-47BB-BF15-515BD854C7E7}" type="presParOf" srcId="{C7E31664-A030-4F49-8C90-9BDC9BEBDF41}" destId="{AFDA571E-C09F-4E14-ABFD-F58F76D51636}" srcOrd="1" destOrd="0" presId="urn:microsoft.com/office/officeart/2005/8/layout/vList2"/>
    <dgm:cxn modelId="{477D6C06-25D4-436F-9346-CCDF41DC6419}" type="presParOf" srcId="{C7E31664-A030-4F49-8C90-9BDC9BEBDF41}" destId="{C3C32BEB-CC65-45EE-9CCC-06470313DC36}" srcOrd="2" destOrd="0" presId="urn:microsoft.com/office/officeart/2005/8/layout/vList2"/>
    <dgm:cxn modelId="{2C7345D6-E8E8-4A79-9B51-E9844B82AA3F}" type="presParOf" srcId="{C7E31664-A030-4F49-8C90-9BDC9BEBDF41}" destId="{07E2639F-6B3E-495F-8B54-2D90BF7709A9}" srcOrd="3" destOrd="0" presId="urn:microsoft.com/office/officeart/2005/8/layout/vList2"/>
    <dgm:cxn modelId="{6D1AF6C2-10F3-4005-86AF-2ABDBD9768C3}" type="presParOf" srcId="{C7E31664-A030-4F49-8C90-9BDC9BEBDF41}" destId="{91077CBE-81A4-4BAB-B4EB-C273CC4C4CDB}" srcOrd="4" destOrd="0" presId="urn:microsoft.com/office/officeart/2005/8/layout/vList2"/>
    <dgm:cxn modelId="{A0439DA9-48EE-4B1E-A587-3F21C569656D}" type="presParOf" srcId="{C7E31664-A030-4F49-8C90-9BDC9BEBDF41}" destId="{48460C59-3065-429B-9F34-0272FF25DF57}" srcOrd="5" destOrd="0" presId="urn:microsoft.com/office/officeart/2005/8/layout/vList2"/>
    <dgm:cxn modelId="{2C984783-D81A-410D-8FD2-6FE3E63DBF1F}" type="presParOf" srcId="{C7E31664-A030-4F49-8C90-9BDC9BEBDF41}" destId="{9D93DC1A-407C-4528-BD09-01CB15770BAF}" srcOrd="6" destOrd="0" presId="urn:microsoft.com/office/officeart/2005/8/layout/vList2"/>
    <dgm:cxn modelId="{39866545-6A19-4965-BE31-674BF109CEB7}" type="presParOf" srcId="{C7E31664-A030-4F49-8C90-9BDC9BEBDF41}" destId="{02C3B898-BC01-4586-84D8-0D96A771AE0A}" srcOrd="7" destOrd="0" presId="urn:microsoft.com/office/officeart/2005/8/layout/vList2"/>
    <dgm:cxn modelId="{5CACA3BF-C6B0-4F74-909A-AACE338F25D7}" type="presParOf" srcId="{C7E31664-A030-4F49-8C90-9BDC9BEBDF41}" destId="{4838FC7B-87F6-430C-B67A-53FF30D3EF73}" srcOrd="8" destOrd="0" presId="urn:microsoft.com/office/officeart/2005/8/layout/vList2"/>
    <dgm:cxn modelId="{02FFFB4C-4378-4CBD-AC5A-48C87CD8CBD4}" type="presParOf" srcId="{C7E31664-A030-4F49-8C90-9BDC9BEBDF41}" destId="{F654A193-B161-4359-B8BC-5E513411B90A}" srcOrd="9" destOrd="0" presId="urn:microsoft.com/office/officeart/2005/8/layout/vList2"/>
    <dgm:cxn modelId="{5D4B8739-ECA4-424D-88F8-29FCD4E94BD3}" type="presParOf" srcId="{C7E31664-A030-4F49-8C90-9BDC9BEBDF41}" destId="{3ED24ED5-A101-46DA-A920-081DD971A2DA}" srcOrd="10" destOrd="0" presId="urn:microsoft.com/office/officeart/2005/8/layout/vList2"/>
    <dgm:cxn modelId="{5DB7D6EA-533F-4B44-B1C4-6EC0172EF6A5}" type="presParOf" srcId="{C7E31664-A030-4F49-8C90-9BDC9BEBDF41}" destId="{55723388-E841-4989-9ED2-7353322C014E}" srcOrd="11" destOrd="0" presId="urn:microsoft.com/office/officeart/2005/8/layout/vList2"/>
    <dgm:cxn modelId="{A6518A4F-02A7-429E-A216-5EB8665FE0C3}" type="presParOf" srcId="{C7E31664-A030-4F49-8C90-9BDC9BEBDF41}" destId="{A92EA7AA-6F2A-46EB-B359-0A69EA9CA807}" srcOrd="12" destOrd="0" presId="urn:microsoft.com/office/officeart/2005/8/layout/vList2"/>
    <dgm:cxn modelId="{DF76C5FB-DAD3-4F3E-96F0-E454D6B63C99}" type="presParOf" srcId="{C7E31664-A030-4F49-8C90-9BDC9BEBDF41}" destId="{6F1ABB5C-7375-47F2-813B-7138F38A5ED4}" srcOrd="13" destOrd="0" presId="urn:microsoft.com/office/officeart/2005/8/layout/vList2"/>
    <dgm:cxn modelId="{219D9328-AC40-4317-A043-F31F1857CD51}" type="presParOf" srcId="{C7E31664-A030-4F49-8C90-9BDC9BEBDF41}" destId="{718CD146-2759-4687-8C19-CDD49FF585F6}" srcOrd="14" destOrd="0" presId="urn:microsoft.com/office/officeart/2005/8/layout/vList2"/>
    <dgm:cxn modelId="{B6CB50DF-03FB-4179-93BA-A2C05B8CD28D}" type="presParOf" srcId="{C7E31664-A030-4F49-8C90-9BDC9BEBDF41}" destId="{78AAB89F-4361-4ACD-9139-51023DB56EF0}" srcOrd="15" destOrd="0" presId="urn:microsoft.com/office/officeart/2005/8/layout/vList2"/>
    <dgm:cxn modelId="{4B419BB4-AADC-480F-9744-19C407F6F9A9}" type="presParOf" srcId="{C7E31664-A030-4F49-8C90-9BDC9BEBDF41}" destId="{21C3E78C-DD92-4BAF-B83B-3FE77F52F5E8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BF1E5-4254-4095-B3DD-2618BC656B4E}">
      <dsp:nvSpPr>
        <dsp:cNvPr id="0" name=""/>
        <dsp:cNvSpPr/>
      </dsp:nvSpPr>
      <dsp:spPr>
        <a:xfrm>
          <a:off x="0" y="8937"/>
          <a:ext cx="7494318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Etapes du projet</a:t>
          </a:r>
          <a:endParaRPr lang="en-US" sz="2800" kern="1200" dirty="0"/>
        </a:p>
      </dsp:txBody>
      <dsp:txXfrm>
        <a:off x="32784" y="41721"/>
        <a:ext cx="7428750" cy="606012"/>
      </dsp:txXfrm>
    </dsp:sp>
    <dsp:sp modelId="{C3C32BEB-CC65-45EE-9CCC-06470313DC36}">
      <dsp:nvSpPr>
        <dsp:cNvPr id="0" name=""/>
        <dsp:cNvSpPr/>
      </dsp:nvSpPr>
      <dsp:spPr>
        <a:xfrm>
          <a:off x="0" y="761157"/>
          <a:ext cx="7494318" cy="671580"/>
        </a:xfrm>
        <a:prstGeom prst="roundRect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Parties Prenantes</a:t>
          </a:r>
          <a:endParaRPr lang="en-US" sz="2800" kern="1200" dirty="0"/>
        </a:p>
      </dsp:txBody>
      <dsp:txXfrm>
        <a:off x="32784" y="793941"/>
        <a:ext cx="7428750" cy="606012"/>
      </dsp:txXfrm>
    </dsp:sp>
    <dsp:sp modelId="{91077CBE-81A4-4BAB-B4EB-C273CC4C4CDB}">
      <dsp:nvSpPr>
        <dsp:cNvPr id="0" name=""/>
        <dsp:cNvSpPr/>
      </dsp:nvSpPr>
      <dsp:spPr>
        <a:xfrm>
          <a:off x="0" y="1513378"/>
          <a:ext cx="7494318" cy="67158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Résultats CEO</a:t>
          </a:r>
          <a:endParaRPr lang="en-US" sz="2800" kern="1200"/>
        </a:p>
      </dsp:txBody>
      <dsp:txXfrm>
        <a:off x="32784" y="1546162"/>
        <a:ext cx="7428750" cy="606012"/>
      </dsp:txXfrm>
    </dsp:sp>
    <dsp:sp modelId="{9D93DC1A-407C-4528-BD09-01CB15770BAF}">
      <dsp:nvSpPr>
        <dsp:cNvPr id="0" name=""/>
        <dsp:cNvSpPr/>
      </dsp:nvSpPr>
      <dsp:spPr>
        <a:xfrm>
          <a:off x="0" y="2265598"/>
          <a:ext cx="7494318" cy="671580"/>
        </a:xfrm>
        <a:prstGeom prst="roundRect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Résultats CFO</a:t>
          </a:r>
          <a:endParaRPr lang="en-US" sz="2800" kern="1200"/>
        </a:p>
      </dsp:txBody>
      <dsp:txXfrm>
        <a:off x="32784" y="2298382"/>
        <a:ext cx="7428750" cy="606012"/>
      </dsp:txXfrm>
    </dsp:sp>
    <dsp:sp modelId="{4838FC7B-87F6-430C-B67A-53FF30D3EF73}">
      <dsp:nvSpPr>
        <dsp:cNvPr id="0" name=""/>
        <dsp:cNvSpPr/>
      </dsp:nvSpPr>
      <dsp:spPr>
        <a:xfrm>
          <a:off x="0" y="3017817"/>
          <a:ext cx="7494318" cy="6715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Résultats Sales Canada</a:t>
          </a:r>
          <a:endParaRPr lang="en-US" sz="2800" kern="1200"/>
        </a:p>
      </dsp:txBody>
      <dsp:txXfrm>
        <a:off x="32784" y="3050601"/>
        <a:ext cx="7428750" cy="606012"/>
      </dsp:txXfrm>
    </dsp:sp>
    <dsp:sp modelId="{3ED24ED5-A101-46DA-A920-081DD971A2DA}">
      <dsp:nvSpPr>
        <dsp:cNvPr id="0" name=""/>
        <dsp:cNvSpPr/>
      </dsp:nvSpPr>
      <dsp:spPr>
        <a:xfrm>
          <a:off x="0" y="3770037"/>
          <a:ext cx="7494318" cy="671580"/>
        </a:xfrm>
        <a:prstGeom prst="roundRect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Résultats Marketing</a:t>
          </a:r>
          <a:endParaRPr lang="en-US" sz="2800" kern="1200"/>
        </a:p>
      </dsp:txBody>
      <dsp:txXfrm>
        <a:off x="32784" y="3802821"/>
        <a:ext cx="7428750" cy="606012"/>
      </dsp:txXfrm>
    </dsp:sp>
    <dsp:sp modelId="{A92EA7AA-6F2A-46EB-B359-0A69EA9CA807}">
      <dsp:nvSpPr>
        <dsp:cNvPr id="0" name=""/>
        <dsp:cNvSpPr/>
      </dsp:nvSpPr>
      <dsp:spPr>
        <a:xfrm>
          <a:off x="0" y="4522257"/>
          <a:ext cx="7494318" cy="67158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Résultats Logistique</a:t>
          </a:r>
          <a:endParaRPr lang="en-US" sz="2800" kern="1200"/>
        </a:p>
      </dsp:txBody>
      <dsp:txXfrm>
        <a:off x="32784" y="4555041"/>
        <a:ext cx="7428750" cy="606012"/>
      </dsp:txXfrm>
    </dsp:sp>
    <dsp:sp modelId="{718CD146-2759-4687-8C19-CDD49FF585F6}">
      <dsp:nvSpPr>
        <dsp:cNvPr id="0" name=""/>
        <dsp:cNvSpPr/>
      </dsp:nvSpPr>
      <dsp:spPr>
        <a:xfrm>
          <a:off x="0" y="5274478"/>
          <a:ext cx="7494318" cy="671580"/>
        </a:xfrm>
        <a:prstGeom prst="roundRect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Recommandations stratégiques</a:t>
          </a:r>
          <a:endParaRPr lang="en-US" sz="2800" kern="1200"/>
        </a:p>
      </dsp:txBody>
      <dsp:txXfrm>
        <a:off x="32784" y="5307262"/>
        <a:ext cx="7428750" cy="606012"/>
      </dsp:txXfrm>
    </dsp:sp>
    <dsp:sp modelId="{21C3E78C-DD92-4BAF-B83B-3FE77F52F5E8}">
      <dsp:nvSpPr>
        <dsp:cNvPr id="0" name=""/>
        <dsp:cNvSpPr/>
      </dsp:nvSpPr>
      <dsp:spPr>
        <a:xfrm>
          <a:off x="0" y="6026697"/>
          <a:ext cx="7494318" cy="6715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Conclusion</a:t>
          </a:r>
          <a:endParaRPr lang="en-US" sz="2800" kern="1200"/>
        </a:p>
      </dsp:txBody>
      <dsp:txXfrm>
        <a:off x="32784" y="6059481"/>
        <a:ext cx="7428750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82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706" y="1890237"/>
            <a:ext cx="7142117" cy="150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Analyse</a:t>
            </a:r>
            <a:r>
              <a:rPr lang="en-US" sz="445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 descriptive du jeu de données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De NEXASTORE</a:t>
            </a:r>
            <a:endParaRPr lang="en-US" sz="4450" dirty="0">
              <a:latin typeface="Agency FB" panose="020B050302020202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B04BB797-A56F-5E80-4C86-C1861559652C}"/>
              </a:ext>
            </a:extLst>
          </p:cNvPr>
          <p:cNvSpPr txBox="1">
            <a:spLocks/>
          </p:cNvSpPr>
          <p:nvPr/>
        </p:nvSpPr>
        <p:spPr>
          <a:xfrm>
            <a:off x="6189834" y="4107341"/>
            <a:ext cx="6209430" cy="22320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Redig</a:t>
            </a:r>
            <a:r>
              <a:rPr lang="en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</a:t>
            </a:r>
            <a:r>
              <a:rPr lang="fr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 :</a:t>
            </a:r>
          </a:p>
          <a:p>
            <a:r>
              <a:rPr lang="en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Angèle Blandine </a:t>
            </a:r>
            <a:r>
              <a:rPr lang="en-CA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Feussi</a:t>
            </a:r>
            <a:r>
              <a:rPr lang="en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CA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Nguemkam</a:t>
            </a:r>
            <a:r>
              <a:rPr lang="en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r>
              <a:rPr lang="en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Thierry Pascal Zokou Tchokonthe</a:t>
            </a:r>
          </a:p>
          <a:p>
            <a:r>
              <a:rPr lang="en-CA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Jocelain</a:t>
            </a:r>
            <a:r>
              <a:rPr lang="en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Landry </a:t>
            </a:r>
            <a:r>
              <a:rPr lang="en-CA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Aweset</a:t>
            </a:r>
            <a:r>
              <a:rPr lang="en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CA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Tessondong</a:t>
            </a:r>
            <a:endParaRPr lang="en-CA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en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CA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N'guessan</a:t>
            </a:r>
            <a:r>
              <a:rPr lang="en-CA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Yves Guichard Allou</a:t>
            </a:r>
          </a:p>
          <a:p>
            <a:endParaRPr lang="fr-CA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8A1A3-0511-6A41-60C6-756DE7F9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D98A8D-7AC1-5E72-7DBF-5E74C169BEE9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CEO</a:t>
            </a:r>
            <a:r>
              <a:rPr lang="fr-FR" sz="2800" dirty="0">
                <a:latin typeface="Agency FB" panose="020B0503020202020204" pitchFamily="34" charset="0"/>
              </a:rPr>
              <a:t>-Rentabilité par Segment : Le Particulier Domine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A7B7B9-2282-8164-F4EE-278058CC4855}"/>
              </a:ext>
            </a:extLst>
          </p:cNvPr>
          <p:cNvSpPr txBox="1"/>
          <p:nvPr/>
        </p:nvSpPr>
        <p:spPr>
          <a:xfrm>
            <a:off x="350466" y="954033"/>
            <a:ext cx="133588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B2C, principal moteur de profit</a:t>
            </a:r>
          </a:p>
          <a:p>
            <a:endParaRPr lang="fr-FR" b="1" dirty="0"/>
          </a:p>
          <a:p>
            <a:r>
              <a:rPr lang="fr-FR" b="1" dirty="0"/>
              <a:t>1. Segment Particulier (B2C) – &gt; 50 % du profit</a:t>
            </a:r>
          </a:p>
          <a:p>
            <a:r>
              <a:rPr lang="fr-FR" b="1" dirty="0"/>
              <a:t>Profit : 748 000 $</a:t>
            </a:r>
            <a:endParaRPr lang="fr-FR" dirty="0"/>
          </a:p>
          <a:p>
            <a:r>
              <a:rPr lang="fr-FR" dirty="0"/>
              <a:t>Segment le plus contributif à la rentabilité globale.</a:t>
            </a:r>
          </a:p>
          <a:p>
            <a:r>
              <a:rPr lang="fr-FR" b="1" dirty="0"/>
              <a:t>Forces :</a:t>
            </a:r>
            <a:r>
              <a:rPr lang="fr-FR" dirty="0"/>
              <a:t> très atomisé → faible dépendance à de gros comptes.</a:t>
            </a:r>
          </a:p>
          <a:p>
            <a:r>
              <a:rPr lang="fr-FR" b="1" dirty="0"/>
              <a:t>Faiblesses :</a:t>
            </a:r>
            <a:r>
              <a:rPr lang="fr-FR" dirty="0"/>
              <a:t> forte sensibilité aux prix et au coût marketing.</a:t>
            </a:r>
          </a:p>
          <a:p>
            <a:r>
              <a:rPr lang="fr-FR" b="1" dirty="0"/>
              <a:t>2. Segment Entreprise (B2B </a:t>
            </a:r>
            <a:r>
              <a:rPr lang="fr-FR" b="1" dirty="0" err="1"/>
              <a:t>Corporate</a:t>
            </a:r>
            <a:r>
              <a:rPr lang="fr-FR" b="1" dirty="0"/>
              <a:t>)</a:t>
            </a:r>
          </a:p>
          <a:p>
            <a:r>
              <a:rPr lang="fr-FR" b="1" dirty="0"/>
              <a:t>Profit : 440 000 $</a:t>
            </a:r>
            <a:endParaRPr lang="fr-FR" dirty="0"/>
          </a:p>
          <a:p>
            <a:r>
              <a:rPr lang="fr-FR" dirty="0"/>
              <a:t>Segment stable, revenus récurrents, marges négociées.</a:t>
            </a:r>
            <a:br>
              <a:rPr lang="fr-FR" dirty="0"/>
            </a:br>
            <a:r>
              <a:rPr lang="fr-FR" dirty="0"/>
              <a:t>→ Un relais de croissance solide mais moins volumique que le B2C.</a:t>
            </a:r>
          </a:p>
          <a:p>
            <a:r>
              <a:rPr lang="fr-FR" b="1" dirty="0"/>
              <a:t>3. Petites Entreprises (Home Office)</a:t>
            </a:r>
          </a:p>
          <a:p>
            <a:r>
              <a:rPr lang="fr-FR" b="1" dirty="0"/>
              <a:t>Profit : 276 000 $</a:t>
            </a:r>
            <a:endParaRPr lang="fr-FR" dirty="0"/>
          </a:p>
          <a:p>
            <a:r>
              <a:rPr lang="fr-FR" dirty="0"/>
              <a:t>Segment hybride, encore sous-exploité.</a:t>
            </a:r>
            <a:br>
              <a:rPr lang="fr-FR" dirty="0"/>
            </a:br>
            <a:r>
              <a:rPr lang="fr-FR" dirty="0"/>
              <a:t>→ Potentiel à activer via des offres “Pro” ciblées.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9A16AB-3EC4-A8CB-0362-C7549C2E4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876" y="954033"/>
            <a:ext cx="5905539" cy="5512341"/>
          </a:xfrm>
          <a:prstGeom prst="rect">
            <a:avLst/>
          </a:prstGeom>
        </p:spPr>
      </p:pic>
      <p:pic>
        <p:nvPicPr>
          <p:cNvPr id="8" name="Image 7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9F89E691-249A-FC7D-F24E-BFDE73B2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44" y="5656854"/>
            <a:ext cx="6142732" cy="15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5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98E74-9CE0-A902-EB25-AA403A67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BD7927-D6E7-3DD4-02B5-8191CAE4CD75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CEO</a:t>
            </a:r>
            <a:r>
              <a:rPr lang="fr-FR" sz="2800" dirty="0">
                <a:latin typeface="Agency FB" panose="020B0503020202020204" pitchFamily="34" charset="0"/>
              </a:rPr>
              <a:t>-Top 5 Marchés 2024 par Chiffre d’Affaires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46B69C-7150-772A-DC3D-3287F28499B0}"/>
              </a:ext>
            </a:extLst>
          </p:cNvPr>
          <p:cNvSpPr txBox="1"/>
          <p:nvPr/>
        </p:nvSpPr>
        <p:spPr>
          <a:xfrm>
            <a:off x="350467" y="1065545"/>
            <a:ext cx="5626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/>
              <a:t>USA – 734 k$</a:t>
            </a:r>
          </a:p>
          <a:p>
            <a:r>
              <a:rPr lang="fr-FR" dirty="0"/>
              <a:t>→ </a:t>
            </a:r>
            <a:r>
              <a:rPr lang="fr-FR" b="1" dirty="0"/>
              <a:t>Leader incontesté</a:t>
            </a:r>
            <a:r>
              <a:rPr lang="fr-FR" dirty="0"/>
              <a:t>, marché de volume.</a:t>
            </a:r>
          </a:p>
          <a:p>
            <a:endParaRPr lang="fr-FR" dirty="0"/>
          </a:p>
          <a:p>
            <a:r>
              <a:rPr lang="fr-FR" b="1" dirty="0"/>
              <a:t>2. Australie – 315 k$</a:t>
            </a:r>
          </a:p>
          <a:p>
            <a:r>
              <a:rPr lang="fr-FR" dirty="0"/>
              <a:t>→ Forte vente, </a:t>
            </a:r>
            <a:r>
              <a:rPr lang="fr-FR" b="1" dirty="0"/>
              <a:t>faible rentabilité</a:t>
            </a:r>
            <a:r>
              <a:rPr lang="fr-FR" dirty="0"/>
              <a:t> (absente du Top Profit).</a:t>
            </a:r>
          </a:p>
          <a:p>
            <a:endParaRPr lang="fr-FR" dirty="0"/>
          </a:p>
          <a:p>
            <a:r>
              <a:rPr lang="fr-FR" b="1" dirty="0"/>
              <a:t>3. France, Chine, Allemagne (200–300 k$)</a:t>
            </a:r>
          </a:p>
          <a:p>
            <a:r>
              <a:rPr lang="fr-FR" dirty="0"/>
              <a:t>→ Volumes solides mais </a:t>
            </a:r>
            <a:r>
              <a:rPr lang="fr-FR" b="1" dirty="0"/>
              <a:t>marges inégales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→ La France : bon CA, mais </a:t>
            </a:r>
            <a:r>
              <a:rPr lang="fr-FR" b="1" dirty="0"/>
              <a:t>faible profit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b="1" dirty="0"/>
          </a:p>
          <a:p>
            <a:r>
              <a:rPr lang="fr-FR" b="1" dirty="0"/>
              <a:t>Le volume ≠ la rentabilité.</a:t>
            </a:r>
            <a:br>
              <a:rPr lang="fr-FR" dirty="0"/>
            </a:br>
            <a:r>
              <a:rPr lang="fr-FR" dirty="0"/>
              <a:t>Australie &amp; France vendent beaucoup, mais </a:t>
            </a:r>
            <a:r>
              <a:rPr lang="fr-FR" b="1" dirty="0"/>
              <a:t>l’Inde fait plus d’argent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 descr="Une image contenant text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87BA129E-93BC-BC2A-D9D3-AA246DF71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054" y="1065545"/>
            <a:ext cx="8235640" cy="40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ED57-D65D-068B-AEC3-467F463D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BD21FFD-1054-A15C-01ED-89CBE1CC52B4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CEO</a:t>
            </a:r>
            <a:r>
              <a:rPr lang="fr-FR" sz="2800" dirty="0">
                <a:latin typeface="Agency FB" panose="020B0503020202020204" pitchFamily="34" charset="0"/>
              </a:rPr>
              <a:t>-Top 5 Contributeurs au Profit (2024)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C90633-C1C8-5ACA-56BB-7A24D404307C}"/>
              </a:ext>
            </a:extLst>
          </p:cNvPr>
          <p:cNvSpPr txBox="1"/>
          <p:nvPr/>
        </p:nvSpPr>
        <p:spPr>
          <a:xfrm>
            <a:off x="253430" y="1400082"/>
            <a:ext cx="562658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1. USA – 93.5 k$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Premier contributeur mondial</a:t>
            </a:r>
            <a:r>
              <a:rPr lang="fr-FR" dirty="0"/>
              <a:t>, presque autant que l’Inde + la Chine réunie.</a:t>
            </a:r>
          </a:p>
          <a:p>
            <a:endParaRPr lang="fr-FR" dirty="0"/>
          </a:p>
          <a:p>
            <a:r>
              <a:rPr lang="fr-FR" b="1" dirty="0"/>
              <a:t>2. Inde – 48.8 k$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 Désormais </a:t>
            </a:r>
            <a:r>
              <a:rPr lang="fr-FR" b="1" dirty="0"/>
              <a:t>plus rentable que la Chine</a:t>
            </a:r>
            <a:r>
              <a:rPr lang="fr-FR" dirty="0"/>
              <a:t>. Signal fort pour nos investissements.</a:t>
            </a:r>
          </a:p>
          <a:p>
            <a:endParaRPr lang="fr-FR" dirty="0"/>
          </a:p>
          <a:p>
            <a:r>
              <a:rPr lang="fr-FR" b="1" dirty="0"/>
              <a:t>3. Chine – 46.8 k$</a:t>
            </a:r>
          </a:p>
          <a:p>
            <a:endParaRPr lang="fr-FR" b="1" dirty="0"/>
          </a:p>
          <a:p>
            <a:r>
              <a:rPr lang="fr-FR" b="1" dirty="0"/>
              <a:t>4–5. Royaume-Uni &amp; Allemagne – ~36 k$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Marchés européens </a:t>
            </a:r>
            <a:r>
              <a:rPr lang="fr-FR" b="1" dirty="0"/>
              <a:t>matures et stables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Message clé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La rentabilité repose largement sur les </a:t>
            </a:r>
            <a:r>
              <a:rPr lang="fr-FR" b="1" dirty="0"/>
              <a:t>États-Unis (≈35 % du Top Profit)</a:t>
            </a:r>
            <a:r>
              <a:rPr lang="fr-F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La </a:t>
            </a:r>
            <a:r>
              <a:rPr lang="fr-FR" b="1" dirty="0"/>
              <a:t>diversification vers l’Inde fonctionne</a:t>
            </a:r>
            <a:r>
              <a:rPr lang="fr-FR" dirty="0"/>
              <a:t> : il faut accélérer.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4" name="Image 3" descr="Une image contenant texte, capture d’écran, nombre, ligne&#10;&#10;Le contenu généré par l’IA peut être incorrect.">
            <a:extLst>
              <a:ext uri="{FF2B5EF4-FFF2-40B4-BE49-F238E27FC236}">
                <a16:creationId xmlns:a16="http://schemas.microsoft.com/office/drawing/2014/main" id="{D88A5AF4-4EC9-D6A8-5A30-8DFB3885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17" y="1604752"/>
            <a:ext cx="8608715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1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2394E-9790-F2AA-5716-20C9C354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BE0623D-E2E3-F2D1-9590-DDD5B593C3D1}"/>
              </a:ext>
            </a:extLst>
          </p:cNvPr>
          <p:cNvSpPr/>
          <p:nvPr/>
        </p:nvSpPr>
        <p:spPr>
          <a:xfrm>
            <a:off x="575424" y="155256"/>
            <a:ext cx="13876556" cy="769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CEO</a:t>
            </a:r>
            <a:r>
              <a:rPr lang="fr-FR" sz="2800" dirty="0">
                <a:latin typeface="Agency FB" panose="020B0503020202020204" pitchFamily="34" charset="0"/>
              </a:rPr>
              <a:t>- Champions de la Rentabilité – Top 5 Marchés (2024)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FC8EDB-74B3-258C-5584-67240EEC571E}"/>
              </a:ext>
            </a:extLst>
          </p:cNvPr>
          <p:cNvSpPr txBox="1"/>
          <p:nvPr/>
        </p:nvSpPr>
        <p:spPr>
          <a:xfrm>
            <a:off x="7678751" y="1018615"/>
            <a:ext cx="5626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États-Unis – Machines &amp; Équipements lourds</a:t>
            </a:r>
          </a:p>
          <a:p>
            <a:endParaRPr lang="fr-FR" b="1" dirty="0"/>
          </a:p>
          <a:p>
            <a:r>
              <a:rPr lang="fr-FR" dirty="0"/>
              <a:t>📠 </a:t>
            </a:r>
            <a:r>
              <a:rPr lang="fr-FR" b="1" dirty="0"/>
              <a:t>Produit #1 : Copieur Canon </a:t>
            </a:r>
            <a:r>
              <a:rPr lang="fr-FR" b="1" dirty="0" err="1"/>
              <a:t>ImageClass</a:t>
            </a:r>
            <a:r>
              <a:rPr lang="fr-FR" b="1" dirty="0"/>
              <a:t> 2200</a:t>
            </a:r>
            <a:br>
              <a:rPr lang="fr-FR" dirty="0"/>
            </a:br>
            <a:r>
              <a:rPr lang="fr-FR" dirty="0"/>
              <a:t>💰 </a:t>
            </a:r>
            <a:r>
              <a:rPr lang="fr-FR" b="1" dirty="0"/>
              <a:t>Profit : &gt; 15 000 $</a:t>
            </a:r>
            <a:br>
              <a:rPr lang="fr-FR" dirty="0"/>
            </a:br>
            <a:r>
              <a:rPr lang="fr-FR" dirty="0"/>
              <a:t>→ Marché B2B mature, forte demande en infrastructure.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 descr="Une image contenant texte, diagramme, capture d’écran, Plan&#10;&#10;Le contenu généré par l’IA peut être incorrect.">
            <a:extLst>
              <a:ext uri="{FF2B5EF4-FFF2-40B4-BE49-F238E27FC236}">
                <a16:creationId xmlns:a16="http://schemas.microsoft.com/office/drawing/2014/main" id="{90CC351A-DBD1-C2B1-2D64-10861CE6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53" y="925121"/>
            <a:ext cx="6836303" cy="338071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B42B44-A92B-48DF-6188-B643443049DC}"/>
              </a:ext>
            </a:extLst>
          </p:cNvPr>
          <p:cNvSpPr txBox="1"/>
          <p:nvPr/>
        </p:nvSpPr>
        <p:spPr>
          <a:xfrm>
            <a:off x="7623082" y="2739744"/>
            <a:ext cx="5626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Inde &amp; Chine – Mobilier de Bureau</a:t>
            </a:r>
          </a:p>
          <a:p>
            <a:endParaRPr lang="fr-FR" b="1" dirty="0"/>
          </a:p>
          <a:p>
            <a:r>
              <a:rPr lang="fr-FR" dirty="0"/>
              <a:t>📚 </a:t>
            </a:r>
            <a:r>
              <a:rPr lang="fr-FR" b="1" dirty="0"/>
              <a:t>Produit #1 : Bibliothèque </a:t>
            </a:r>
            <a:r>
              <a:rPr lang="fr-FR" b="1" dirty="0" err="1"/>
              <a:t>Sauder</a:t>
            </a:r>
            <a:r>
              <a:rPr lang="fr-FR" b="1" dirty="0"/>
              <a:t> </a:t>
            </a:r>
            <a:r>
              <a:rPr lang="fr-FR" b="1" dirty="0" err="1"/>
              <a:t>Classic</a:t>
            </a:r>
            <a:r>
              <a:rPr lang="fr-FR" b="1" dirty="0"/>
              <a:t> </a:t>
            </a:r>
            <a:r>
              <a:rPr lang="fr-FR" b="1" dirty="0" err="1"/>
              <a:t>Bookcase</a:t>
            </a:r>
            <a:br>
              <a:rPr lang="fr-FR" dirty="0"/>
            </a:br>
            <a:r>
              <a:rPr lang="fr-FR" dirty="0"/>
              <a:t>→ Phase d’équipement tertiaire (bureaux, coworking).</a:t>
            </a:r>
            <a:br>
              <a:rPr lang="fr-FR" dirty="0"/>
            </a:br>
            <a:r>
              <a:rPr lang="fr-FR" dirty="0"/>
              <a:t>🇨🇳 Chine : mix mobilier + IT (</a:t>
            </a:r>
            <a:r>
              <a:rPr lang="fr-FR" b="1" dirty="0"/>
              <a:t>Copieurs HP</a:t>
            </a:r>
            <a:r>
              <a:rPr lang="fr-F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D92450-F5C8-E359-7471-36146DE3B799}"/>
              </a:ext>
            </a:extLst>
          </p:cNvPr>
          <p:cNvSpPr txBox="1"/>
          <p:nvPr/>
        </p:nvSpPr>
        <p:spPr>
          <a:xfrm>
            <a:off x="7623081" y="4606713"/>
            <a:ext cx="5626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Europe (UK &amp; Allemagne) – Tech &amp; Réseau</a:t>
            </a:r>
          </a:p>
          <a:p>
            <a:endParaRPr lang="fr-FR" b="1" dirty="0"/>
          </a:p>
          <a:p>
            <a:r>
              <a:rPr lang="fr-FR" dirty="0"/>
              <a:t>📱 </a:t>
            </a:r>
            <a:r>
              <a:rPr lang="fr-FR" b="1" dirty="0"/>
              <a:t>Allemagne : Smartphones Cisco, routeurs</a:t>
            </a:r>
            <a:br>
              <a:rPr lang="fr-FR" dirty="0"/>
            </a:br>
            <a:r>
              <a:rPr lang="fr-FR" dirty="0"/>
              <a:t>📠 </a:t>
            </a:r>
            <a:r>
              <a:rPr lang="fr-FR" b="1" dirty="0"/>
              <a:t>Royaume-Uni : Fax Brother + mobilier</a:t>
            </a:r>
            <a:br>
              <a:rPr lang="fr-FR" dirty="0"/>
            </a:br>
            <a:r>
              <a:rPr lang="fr-FR" dirty="0"/>
              <a:t>→ Marchés technologiquement avancés mais hybrides.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3FA944-6B15-FCB4-93A8-A5AF15D086CD}"/>
              </a:ext>
            </a:extLst>
          </p:cNvPr>
          <p:cNvSpPr txBox="1"/>
          <p:nvPr/>
        </p:nvSpPr>
        <p:spPr>
          <a:xfrm>
            <a:off x="947940" y="5075703"/>
            <a:ext cx="5898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</a:t>
            </a:r>
            <a:r>
              <a:rPr lang="fr-FR" b="1" dirty="0"/>
              <a:t>Insight Stratégique</a:t>
            </a:r>
          </a:p>
          <a:p>
            <a:r>
              <a:rPr lang="fr-FR" b="1" dirty="0" err="1"/>
              <a:t>NexaStore</a:t>
            </a:r>
            <a:r>
              <a:rPr lang="fr-FR" b="1" dirty="0"/>
              <a:t> doit régionaliser sa stratégie produit :</a:t>
            </a:r>
          </a:p>
          <a:p>
            <a:endParaRPr lang="fr-FR" dirty="0"/>
          </a:p>
          <a:p>
            <a:r>
              <a:rPr lang="fr-FR" b="1" dirty="0"/>
              <a:t>US :</a:t>
            </a:r>
            <a:r>
              <a:rPr lang="fr-FR" dirty="0"/>
              <a:t> développer les services et contrats de maintenance</a:t>
            </a:r>
          </a:p>
          <a:p>
            <a:r>
              <a:rPr lang="fr-FR" b="1" dirty="0"/>
              <a:t>Asie :</a:t>
            </a:r>
            <a:r>
              <a:rPr lang="fr-FR" dirty="0"/>
              <a:t> élargir l’offre mobilier de bureau</a:t>
            </a:r>
          </a:p>
          <a:p>
            <a:r>
              <a:rPr lang="fr-FR" b="1" dirty="0"/>
              <a:t>Europe :</a:t>
            </a:r>
            <a:r>
              <a:rPr lang="fr-FR" dirty="0"/>
              <a:t> renforcer le catalogue IT / Réseau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760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06239-2E24-1C5B-98DB-C9A6C968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9B5189-23B6-BFDD-03C1-8729B1504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6ED6A11-6090-B58C-A6C6-78A45B967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A846A2-7EF0-371F-D57C-1F35DDD90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050714-D902-B829-C9B9-FB9ABCBB7C83}"/>
              </a:ext>
            </a:extLst>
          </p:cNvPr>
          <p:cNvSpPr txBox="1"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SECTION CFO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ECDF97-C6B2-767B-4033-CEE53F277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0D94D69-8C3C-1FD1-9DAF-646774358F9E}"/>
              </a:ext>
            </a:extLst>
          </p:cNvPr>
          <p:cNvSpPr txBox="1"/>
          <p:nvPr/>
        </p:nvSpPr>
        <p:spPr>
          <a:xfrm>
            <a:off x="4747563" y="4492304"/>
            <a:ext cx="585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gency FB" panose="020B0503020202020204" pitchFamily="34" charset="0"/>
              </a:rPr>
              <a:t>Analyse des pertes</a:t>
            </a:r>
          </a:p>
        </p:txBody>
      </p:sp>
    </p:spTree>
    <p:extLst>
      <p:ext uri="{BB962C8B-B14F-4D97-AF65-F5344CB8AC3E}">
        <p14:creationId xmlns:p14="http://schemas.microsoft.com/office/powerpoint/2010/main" val="176728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E0105-7F2C-4EB0-74D8-A07A72EFC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9BC5E86-9F1E-A03D-9699-84555BF959CB}"/>
              </a:ext>
            </a:extLst>
          </p:cNvPr>
          <p:cNvSpPr/>
          <p:nvPr/>
        </p:nvSpPr>
        <p:spPr>
          <a:xfrm>
            <a:off x="921112" y="177685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CFO</a:t>
            </a:r>
            <a:r>
              <a:rPr lang="fr-FR" sz="2800" dirty="0">
                <a:latin typeface="Agency FB" panose="020B0503020202020204" pitchFamily="34" charset="0"/>
              </a:rPr>
              <a:t>-Cartographie des Pertes par Catégorie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F6F0E3-47F7-8B10-99EC-D115BFF5B5D2}"/>
              </a:ext>
            </a:extLst>
          </p:cNvPr>
          <p:cNvSpPr txBox="1"/>
          <p:nvPr/>
        </p:nvSpPr>
        <p:spPr>
          <a:xfrm>
            <a:off x="129374" y="4081597"/>
            <a:ext cx="56265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🛑 Mobilier – Le Principal Foyer de Pertes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Bibliothèques : –101 k$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Chaises : –96 k$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Tables : –144 k$</a:t>
            </a:r>
            <a:r>
              <a:rPr lang="fr-FR" dirty="0"/>
              <a:t> </a:t>
            </a:r>
            <a:r>
              <a:rPr lang="fr-FR" i="1" dirty="0"/>
              <a:t>(plus grosse perte de toute l’entreprise)</a:t>
            </a:r>
            <a:endParaRPr lang="fr-FR" dirty="0"/>
          </a:p>
          <a:p>
            <a:r>
              <a:rPr lang="fr-FR" b="1" dirty="0"/>
              <a:t>Perte totale Mobilier : –370 k$</a:t>
            </a:r>
          </a:p>
          <a:p>
            <a:endParaRPr lang="fr-FR" dirty="0"/>
          </a:p>
          <a:p>
            <a:r>
              <a:rPr lang="fr-FR" dirty="0"/>
              <a:t>🔎 </a:t>
            </a:r>
            <a:r>
              <a:rPr lang="fr-FR" b="1" dirty="0"/>
              <a:t>Diagnostic :</a:t>
            </a:r>
            <a:br>
              <a:rPr lang="fr-FR" dirty="0"/>
            </a:br>
            <a:r>
              <a:rPr lang="fr-FR" dirty="0"/>
              <a:t>Coûts logistiques élevés (poids/volume), remises importantes, marges insuffisantes.</a:t>
            </a:r>
            <a:br>
              <a:rPr lang="fr-FR" dirty="0"/>
            </a:br>
            <a:r>
              <a:rPr lang="fr-FR" dirty="0"/>
              <a:t>Le ratio </a:t>
            </a:r>
            <a:r>
              <a:rPr lang="fr-FR" b="1" dirty="0"/>
              <a:t>Prix de vente / Coût transport</a:t>
            </a:r>
            <a:r>
              <a:rPr lang="fr-FR" dirty="0"/>
              <a:t> est défavorable dans plusieurs provinces (notamment Ontario).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 descr="Une image contenant texte, capture d’écran, diagramme, Parallèle&#10;&#10;Le contenu généré par l’IA peut être incorrect.">
            <a:extLst>
              <a:ext uri="{FF2B5EF4-FFF2-40B4-BE49-F238E27FC236}">
                <a16:creationId xmlns:a16="http://schemas.microsoft.com/office/drawing/2014/main" id="{60C9FF7D-C48F-C97B-CAAB-9D19621B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9" y="768551"/>
            <a:ext cx="10042271" cy="3057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4A76FA-FC02-6FDD-E918-00B56D0529BD}"/>
              </a:ext>
            </a:extLst>
          </p:cNvPr>
          <p:cNvSpPr txBox="1"/>
          <p:nvPr/>
        </p:nvSpPr>
        <p:spPr>
          <a:xfrm>
            <a:off x="4904455" y="4148003"/>
            <a:ext cx="56265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⚠️ Technologie – Poches de pertes ciblées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 </a:t>
            </a:r>
            <a:r>
              <a:rPr lang="fr-FR" b="1" dirty="0"/>
              <a:t>Téléphones : –96 k$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 </a:t>
            </a:r>
            <a:r>
              <a:rPr lang="fr-FR" b="1" dirty="0"/>
              <a:t>Machines/Imprimantes : –78 k$</a:t>
            </a:r>
          </a:p>
          <a:p>
            <a:endParaRPr lang="fr-FR" dirty="0"/>
          </a:p>
          <a:p>
            <a:r>
              <a:rPr lang="fr-FR" dirty="0"/>
              <a:t>🔎 </a:t>
            </a:r>
            <a:r>
              <a:rPr lang="fr-FR" b="1" dirty="0"/>
              <a:t>Diagnostic :</a:t>
            </a:r>
            <a:br>
              <a:rPr lang="fr-FR" dirty="0"/>
            </a:br>
            <a:r>
              <a:rPr lang="fr-FR" dirty="0"/>
              <a:t>Pertes liées à l’</a:t>
            </a:r>
            <a:r>
              <a:rPr lang="fr-FR" b="1" dirty="0"/>
              <a:t>obsolescence rapide</a:t>
            </a:r>
            <a:r>
              <a:rPr lang="fr-FR" dirty="0"/>
              <a:t> et aux </a:t>
            </a:r>
            <a:r>
              <a:rPr lang="fr-FR" b="1" dirty="0"/>
              <a:t>déstockages agressifs</a:t>
            </a:r>
            <a:r>
              <a:rPr lang="fr-FR" dirty="0"/>
              <a:t> en fin de cycle produit.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30F0F-84A2-4C9A-9CA2-24427107F2E6}"/>
              </a:ext>
            </a:extLst>
          </p:cNvPr>
          <p:cNvSpPr txBox="1"/>
          <p:nvPr/>
        </p:nvSpPr>
        <p:spPr>
          <a:xfrm>
            <a:off x="10139114" y="5921047"/>
            <a:ext cx="4250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💡 Message Clé </a:t>
            </a:r>
          </a:p>
          <a:p>
            <a:r>
              <a:rPr lang="fr-FR" dirty="0"/>
              <a:t>Les pertes sont </a:t>
            </a:r>
            <a:r>
              <a:rPr lang="fr-FR" b="1" dirty="0"/>
              <a:t>fortement concentrées</a:t>
            </a:r>
            <a:r>
              <a:rPr lang="fr-FR" dirty="0"/>
              <a:t> sur quelques sous-catégories stratégiques.</a:t>
            </a:r>
            <a:br>
              <a:rPr lang="fr-FR" dirty="0"/>
            </a:br>
            <a:r>
              <a:rPr lang="fr-FR" dirty="0"/>
              <a:t>Cela indique des </a:t>
            </a:r>
            <a:r>
              <a:rPr lang="fr-FR" b="1" dirty="0"/>
              <a:t>problèmes structurels</a:t>
            </a:r>
            <a:r>
              <a:rPr lang="fr-FR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Politique de remise,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Coûts logistiques,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du cycle de vie produit.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9945669-4D4F-3A59-32DC-A22EC68E64ED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2942667" y="3746810"/>
            <a:ext cx="1" cy="33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FDFD63E-210E-6587-2D4B-CD2509414CCF}"/>
              </a:ext>
            </a:extLst>
          </p:cNvPr>
          <p:cNvCxnSpPr/>
          <p:nvPr/>
        </p:nvCxnSpPr>
        <p:spPr>
          <a:xfrm flipH="1" flipV="1">
            <a:off x="6797272" y="3786443"/>
            <a:ext cx="1" cy="33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02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3D1FD-0D4F-9899-DB5D-CED59F3D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3EBDAEB-6BC4-5ABB-F36C-11617927DB8B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CFO</a:t>
            </a:r>
            <a:r>
              <a:rPr lang="fr-FR" sz="2800" dirty="0">
                <a:latin typeface="Agency FB" panose="020B0503020202020204" pitchFamily="34" charset="0"/>
              </a:rPr>
              <a:t>-Top 10 des Destructeurs de Valeur (Produits en Pertes)</a:t>
            </a:r>
            <a:endParaRPr lang="en-US" sz="2800" dirty="0">
              <a:latin typeface="Agency FB" panose="020B0503020202020204" pitchFamily="34" charset="0"/>
            </a:endParaRPr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2FE05581-C7FD-32E7-29DB-B631079B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8" y="954033"/>
            <a:ext cx="8758697" cy="43201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63C25BC-6806-47AD-5A80-0390F07016BD}"/>
              </a:ext>
            </a:extLst>
          </p:cNvPr>
          <p:cNvSpPr txBox="1"/>
          <p:nvPr/>
        </p:nvSpPr>
        <p:spPr>
          <a:xfrm>
            <a:off x="9115150" y="901579"/>
            <a:ext cx="5142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🛑 1. Produit le plus toxique : Imprimante 3D </a:t>
            </a:r>
            <a:r>
              <a:rPr lang="fr-FR" b="1" dirty="0" err="1"/>
              <a:t>Cubify</a:t>
            </a:r>
            <a:r>
              <a:rPr lang="fr-FR" b="1" dirty="0"/>
              <a:t> 3D Printer : –9 240 $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Technologie coûteuse, fragile ou vendue uniquement via de </a:t>
            </a:r>
            <a:r>
              <a:rPr lang="fr-FR" b="1" dirty="0"/>
              <a:t>forts rabais</a:t>
            </a:r>
            <a:r>
              <a:rPr lang="fr-F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 </a:t>
            </a:r>
            <a:r>
              <a:rPr lang="fr-FR" b="1" dirty="0"/>
              <a:t>Arrêt immédiat des commandes recommandé.</a:t>
            </a:r>
            <a:endParaRPr lang="fr-FR" dirty="0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98E24977-C269-7011-671C-221B506E7292}"/>
              </a:ext>
            </a:extLst>
          </p:cNvPr>
          <p:cNvSpPr/>
          <p:nvPr/>
        </p:nvSpPr>
        <p:spPr>
          <a:xfrm>
            <a:off x="11318647" y="2670519"/>
            <a:ext cx="379141" cy="5316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169D92E-7E1D-1E2E-1368-95A6E74CEB00}"/>
              </a:ext>
            </a:extLst>
          </p:cNvPr>
          <p:cNvSpPr txBox="1"/>
          <p:nvPr/>
        </p:nvSpPr>
        <p:spPr>
          <a:xfrm>
            <a:off x="8973458" y="3146921"/>
            <a:ext cx="5558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2. Les Smartphones – Le groupe à risque (5/10 du Top Pertes)</a:t>
            </a:r>
          </a:p>
          <a:p>
            <a:r>
              <a:rPr lang="fr-FR" dirty="0"/>
              <a:t>Modèles déficitaires : Apple, Motorola, Samsung, Cisco, Nokia.</a:t>
            </a:r>
            <a:br>
              <a:rPr lang="fr-FR" dirty="0"/>
            </a:br>
            <a:r>
              <a:rPr lang="fr-FR" dirty="0"/>
              <a:t> Marché </a:t>
            </a:r>
            <a:r>
              <a:rPr lang="fr-FR" b="1" dirty="0" err="1"/>
              <a:t>hyper-concurrentiel</a:t>
            </a:r>
            <a:r>
              <a:rPr lang="fr-FR" dirty="0"/>
              <a:t> : pour vendre, </a:t>
            </a:r>
            <a:r>
              <a:rPr lang="fr-FR" dirty="0" err="1"/>
              <a:t>NexaStore</a:t>
            </a:r>
            <a:r>
              <a:rPr lang="fr-FR" dirty="0"/>
              <a:t> réduit trop ses marges.</a:t>
            </a:r>
            <a:br>
              <a:rPr lang="fr-FR" dirty="0"/>
            </a:br>
            <a:r>
              <a:rPr lang="fr-FR" dirty="0"/>
              <a:t>→ </a:t>
            </a:r>
            <a:r>
              <a:rPr lang="fr-FR" b="1" dirty="0"/>
              <a:t>Volume ≠ profit</a:t>
            </a:r>
            <a:r>
              <a:rPr lang="fr-FR" dirty="0"/>
              <a:t> → ces produits font du CA, mais détruisent la rentabilité.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2EA871-6162-4413-F556-EB2946A0B683}"/>
              </a:ext>
            </a:extLst>
          </p:cNvPr>
          <p:cNvSpPr txBox="1"/>
          <p:nvPr/>
        </p:nvSpPr>
        <p:spPr>
          <a:xfrm>
            <a:off x="8857115" y="6094850"/>
            <a:ext cx="5558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3. Machines de bureau – Produits lourds et difficiles à écouler</a:t>
            </a:r>
          </a:p>
          <a:p>
            <a:r>
              <a:rPr lang="fr-FR" dirty="0"/>
              <a:t>Deux systèmes de reliure </a:t>
            </a:r>
            <a:r>
              <a:rPr lang="fr-FR" b="1" dirty="0"/>
              <a:t>GBC Binding </a:t>
            </a:r>
            <a:r>
              <a:rPr lang="fr-FR" b="1" dirty="0" err="1"/>
              <a:t>Systems</a:t>
            </a:r>
            <a:r>
              <a:rPr lang="fr-FR" dirty="0"/>
              <a:t> dans le Top 10.</a:t>
            </a:r>
            <a:br>
              <a:rPr lang="fr-FR" dirty="0"/>
            </a:br>
            <a:r>
              <a:rPr lang="fr-FR" dirty="0"/>
              <a:t>→ Produits de niche, lourds, coûteux à stocker et expédier.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7EE1517B-384E-B7B4-3A29-D5F27E436025}"/>
              </a:ext>
            </a:extLst>
          </p:cNvPr>
          <p:cNvSpPr/>
          <p:nvPr/>
        </p:nvSpPr>
        <p:spPr>
          <a:xfrm>
            <a:off x="11318647" y="5511487"/>
            <a:ext cx="379141" cy="5316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2F2C4F0-DDE4-9377-D2E5-52143023AD5A}"/>
              </a:ext>
            </a:extLst>
          </p:cNvPr>
          <p:cNvSpPr txBox="1"/>
          <p:nvPr/>
        </p:nvSpPr>
        <p:spPr>
          <a:xfrm>
            <a:off x="791737" y="6371848"/>
            <a:ext cx="5988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💡 Recommandation immédiate</a:t>
            </a:r>
          </a:p>
          <a:p>
            <a:r>
              <a:rPr lang="fr-FR" dirty="0"/>
              <a:t>🛑 </a:t>
            </a:r>
            <a:r>
              <a:rPr lang="fr-FR" b="1" dirty="0"/>
              <a:t>Stopper les réassorts</a:t>
            </a:r>
            <a:r>
              <a:rPr lang="fr-FR" dirty="0"/>
              <a:t> de la </a:t>
            </a:r>
            <a:r>
              <a:rPr lang="fr-FR" dirty="0" err="1"/>
              <a:t>Cubify</a:t>
            </a:r>
            <a:r>
              <a:rPr lang="fr-FR" dirty="0"/>
              <a:t> </a:t>
            </a:r>
            <a:r>
              <a:rPr lang="fr-FR" dirty="0" err="1"/>
              <a:t>CubeX</a:t>
            </a:r>
            <a:endParaRPr lang="fr-FR" dirty="0"/>
          </a:p>
          <a:p>
            <a:r>
              <a:rPr lang="fr-FR" dirty="0"/>
              <a:t>📉 </a:t>
            </a:r>
            <a:r>
              <a:rPr lang="fr-FR" b="1" dirty="0"/>
              <a:t>Audit des marges</a:t>
            </a:r>
            <a:r>
              <a:rPr lang="fr-FR" dirty="0"/>
              <a:t> sur toute la gamme smartphones</a:t>
            </a:r>
          </a:p>
          <a:p>
            <a:r>
              <a:rPr lang="fr-FR" dirty="0"/>
              <a:t>🚚 Vérifier </a:t>
            </a:r>
            <a:r>
              <a:rPr lang="fr-FR" b="1" dirty="0"/>
              <a:t>coûts logistiques</a:t>
            </a:r>
            <a:r>
              <a:rPr lang="fr-FR" dirty="0"/>
              <a:t> sur les machines lourdes</a:t>
            </a:r>
          </a:p>
          <a:p>
            <a:endParaRPr lang="fr-FR" dirty="0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9FF08517-81BE-8C55-D738-161639C751FF}"/>
              </a:ext>
            </a:extLst>
          </p:cNvPr>
          <p:cNvSpPr/>
          <p:nvPr/>
        </p:nvSpPr>
        <p:spPr>
          <a:xfrm rot="10800000">
            <a:off x="6894501" y="6894313"/>
            <a:ext cx="1159727" cy="432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63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B14BD7E-1AF1-D823-07E8-5E186C349A23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CFO</a:t>
            </a:r>
            <a:r>
              <a:rPr lang="fr-FR" sz="2800" dirty="0">
                <a:latin typeface="Agency FB" panose="020B0503020202020204" pitchFamily="34" charset="0"/>
              </a:rPr>
              <a:t>-Autopsie des Pertes : L’Impact des Remises</a:t>
            </a:r>
            <a:endParaRPr lang="en-US" sz="2800" dirty="0">
              <a:latin typeface="Agency FB" panose="020B0503020202020204" pitchFamily="34" charset="0"/>
            </a:endParaRPr>
          </a:p>
        </p:txBody>
      </p:sp>
      <p:pic>
        <p:nvPicPr>
          <p:cNvPr id="4" name="Image 3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DC2E55B0-94D0-D3DC-3319-BBAA3062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1" y="1552690"/>
            <a:ext cx="8334387" cy="48143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EBD9D6C-6465-4DBF-77D6-7165253ECE18}"/>
              </a:ext>
            </a:extLst>
          </p:cNvPr>
          <p:cNvSpPr txBox="1"/>
          <p:nvPr/>
        </p:nvSpPr>
        <p:spPr>
          <a:xfrm>
            <a:off x="8928747" y="1097530"/>
            <a:ext cx="5354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/>
              <a:t>1. Remises Extrêmes = Destruction de Valeur</a:t>
            </a:r>
            <a:endParaRPr lang="fr-FR" dirty="0"/>
          </a:p>
          <a:p>
            <a:r>
              <a:rPr lang="fr-FR" dirty="0"/>
              <a:t>Trois produits dépassent les 70 % de remise :</a:t>
            </a:r>
          </a:p>
          <a:p>
            <a:endParaRPr lang="fr-F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 GBC </a:t>
            </a:r>
            <a:r>
              <a:rPr lang="fr-FR" dirty="0" err="1"/>
              <a:t>DocuBind</a:t>
            </a:r>
            <a:r>
              <a:rPr lang="fr-FR" dirty="0"/>
              <a:t> P400 : 76.7 %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 GBC </a:t>
            </a:r>
            <a:r>
              <a:rPr lang="fr-FR" dirty="0" err="1"/>
              <a:t>Ibimaster</a:t>
            </a:r>
            <a:r>
              <a:rPr lang="fr-FR" dirty="0"/>
              <a:t> 500 : 71.7 %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 </a:t>
            </a:r>
            <a:r>
              <a:rPr lang="fr-FR" dirty="0" err="1"/>
              <a:t>Cubify</a:t>
            </a:r>
            <a:r>
              <a:rPr lang="fr-FR" dirty="0"/>
              <a:t> </a:t>
            </a:r>
            <a:r>
              <a:rPr lang="fr-FR" dirty="0" err="1"/>
              <a:t>CubeX</a:t>
            </a:r>
            <a:r>
              <a:rPr lang="fr-FR" dirty="0"/>
              <a:t> 3DPrinter : 70 %</a:t>
            </a:r>
          </a:p>
          <a:p>
            <a:r>
              <a:rPr lang="fr-FR" dirty="0"/>
              <a:t>→ Remises dignes d’une liquidation totale.</a:t>
            </a:r>
          </a:p>
          <a:p>
            <a:r>
              <a:rPr lang="fr-FR" dirty="0"/>
              <a:t>→ Si non justifiées par l’obsolescence : erreur majeure de </a:t>
            </a:r>
            <a:r>
              <a:rPr lang="fr-FR" dirty="0" err="1"/>
              <a:t>pricing</a:t>
            </a:r>
            <a:r>
              <a:rPr lang="fr-FR" dirty="0"/>
              <a:t>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A3D1D7-9EF8-873D-FFB3-C6E288DBBE36}"/>
              </a:ext>
            </a:extLst>
          </p:cNvPr>
          <p:cNvSpPr txBox="1"/>
          <p:nvPr/>
        </p:nvSpPr>
        <p:spPr>
          <a:xfrm>
            <a:off x="8864739" y="3959852"/>
            <a:ext cx="5354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2. Smartphones : Pertes malgré des remises “modérées”</a:t>
            </a:r>
          </a:p>
          <a:p>
            <a:r>
              <a:rPr lang="fr-FR" dirty="0"/>
              <a:t>Apple, Samsung, Motorola : remises de 35–45 %</a:t>
            </a:r>
          </a:p>
          <a:p>
            <a:endParaRPr lang="fr-FR" dirty="0"/>
          </a:p>
          <a:p>
            <a:r>
              <a:rPr lang="fr-FR" dirty="0"/>
              <a:t>→ Même avec des promotions standards, les marges ne suffisent pas.</a:t>
            </a:r>
          </a:p>
          <a:p>
            <a:r>
              <a:rPr lang="fr-FR" dirty="0"/>
              <a:t>→ Le moindre rabais entraine la vente à perte.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7E1661A-2CC5-083F-FCBB-BCDA0262FF3F}"/>
              </a:ext>
            </a:extLst>
          </p:cNvPr>
          <p:cNvSpPr txBox="1"/>
          <p:nvPr/>
        </p:nvSpPr>
        <p:spPr>
          <a:xfrm>
            <a:off x="1197864" y="6676910"/>
            <a:ext cx="689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🧾 3. Conclusion CFO – Action immédiate</a:t>
            </a:r>
          </a:p>
          <a:p>
            <a:r>
              <a:rPr lang="fr-FR" dirty="0"/>
              <a:t>⛔ Limiter les remises téléphones à 20 % max</a:t>
            </a:r>
          </a:p>
          <a:p>
            <a:r>
              <a:rPr lang="fr-FR" dirty="0"/>
              <a:t>⛔ Limiter les remises machines à 50 % max</a:t>
            </a:r>
          </a:p>
          <a:p>
            <a:r>
              <a:rPr lang="fr-FR" dirty="0"/>
              <a:t>📝 Toute remise supérieure → validation obligatoire de la Finance</a:t>
            </a:r>
          </a:p>
        </p:txBody>
      </p:sp>
    </p:spTree>
    <p:extLst>
      <p:ext uri="{BB962C8B-B14F-4D97-AF65-F5344CB8AC3E}">
        <p14:creationId xmlns:p14="http://schemas.microsoft.com/office/powerpoint/2010/main" val="47868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2F05F-9BDF-8249-C89D-2B743C35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01F711B-2A56-5CEC-87B9-5C3E9DCF2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8EFE8394-A45B-9A26-5DB8-36BBF6DB4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CDFA390-FCA7-0287-6A68-88DB8C1AD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DD0AEC-CB35-6FE5-7F14-CBEB41A5932E}"/>
              </a:ext>
            </a:extLst>
          </p:cNvPr>
          <p:cNvSpPr txBox="1"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SECTION Sales Manager du Canada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EFAC7-5E79-676B-9EB8-C9A7AB72A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3F64373-5C2A-0E4B-8766-A7840AD4FD49}"/>
              </a:ext>
            </a:extLst>
          </p:cNvPr>
          <p:cNvSpPr txBox="1"/>
          <p:nvPr/>
        </p:nvSpPr>
        <p:spPr>
          <a:xfrm>
            <a:off x="4747563" y="5553008"/>
            <a:ext cx="585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gency FB" panose="020B0503020202020204" pitchFamily="34" charset="0"/>
              </a:rPr>
              <a:t>Coûts d'expédition</a:t>
            </a:r>
          </a:p>
        </p:txBody>
      </p:sp>
    </p:spTree>
    <p:extLst>
      <p:ext uri="{BB962C8B-B14F-4D97-AF65-F5344CB8AC3E}">
        <p14:creationId xmlns:p14="http://schemas.microsoft.com/office/powerpoint/2010/main" val="208634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85FBE-7508-5285-60DF-BD72EBBF3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D30AF3E-ED9E-9898-5642-7038500C11A2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Sales Manager du Canada</a:t>
            </a:r>
            <a:r>
              <a:rPr lang="fr-FR" sz="2800" dirty="0">
                <a:latin typeface="Agency FB" panose="020B0503020202020204" pitchFamily="34" charset="0"/>
              </a:rPr>
              <a:t>-Coût d’Expédition par Province au Canada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96B4FA-A052-8D0D-A7B0-E6726DFA1198}"/>
              </a:ext>
            </a:extLst>
          </p:cNvPr>
          <p:cNvSpPr txBox="1"/>
          <p:nvPr/>
        </p:nvSpPr>
        <p:spPr>
          <a:xfrm>
            <a:off x="9454896" y="1528838"/>
            <a:ext cx="5047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Le </a:t>
            </a:r>
            <a:r>
              <a:rPr lang="fr-FR" b="1" dirty="0"/>
              <a:t>Québec est l’anomalie majeure </a:t>
            </a:r>
            <a:r>
              <a:rPr lang="fr-FR" dirty="0"/>
              <a:t>du réseau logistique canadien.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À volume équivalent, nous payons </a:t>
            </a:r>
            <a:r>
              <a:rPr lang="fr-FR" b="1" dirty="0"/>
              <a:t>+37 % </a:t>
            </a:r>
            <a:r>
              <a:rPr lang="fr-FR" dirty="0"/>
              <a:t>de plus que la moyenne.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Une </a:t>
            </a:r>
            <a:r>
              <a:rPr lang="fr-FR" b="1" dirty="0"/>
              <a:t>renégociation des transporteurs </a:t>
            </a:r>
            <a:r>
              <a:rPr lang="fr-FR" dirty="0"/>
              <a:t>ou une révision du mix produit est prioritaire.</a:t>
            </a:r>
          </a:p>
        </p:txBody>
      </p:sp>
      <p:pic>
        <p:nvPicPr>
          <p:cNvPr id="10" name="Image 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94E75A6-F8CF-97EA-A618-2264BB15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860036"/>
            <a:ext cx="8475490" cy="419820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9F117D5-E6B0-F22C-EF9B-E1CB16F7522D}"/>
              </a:ext>
            </a:extLst>
          </p:cNvPr>
          <p:cNvSpPr txBox="1"/>
          <p:nvPr/>
        </p:nvSpPr>
        <p:spPr>
          <a:xfrm>
            <a:off x="2167128" y="5184730"/>
            <a:ext cx="8833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📌 </a:t>
            </a:r>
            <a:r>
              <a:rPr lang="fr-FR" b="1" dirty="0"/>
              <a:t>Message Clé</a:t>
            </a:r>
          </a:p>
          <a:p>
            <a:r>
              <a:rPr lang="fr-FR" b="1" dirty="0"/>
              <a:t>Le Canada n’est pas un marché </a:t>
            </a:r>
            <a:r>
              <a:rPr lang="fr-FR" dirty="0"/>
              <a:t>problématique : c’est un marché déséquilibré.</a:t>
            </a:r>
          </a:p>
          <a:p>
            <a:r>
              <a:rPr lang="fr-FR" dirty="0"/>
              <a:t>En résolvant l’“effet Québec”, </a:t>
            </a:r>
            <a:r>
              <a:rPr lang="fr-FR" dirty="0" err="1"/>
              <a:t>NexaStore</a:t>
            </a:r>
            <a:r>
              <a:rPr lang="fr-FR" dirty="0"/>
              <a:t> peut réduire massivement ses coûts logistiques sans réduire son volume.</a:t>
            </a:r>
          </a:p>
        </p:txBody>
      </p:sp>
    </p:spTree>
    <p:extLst>
      <p:ext uri="{BB962C8B-B14F-4D97-AF65-F5344CB8AC3E}">
        <p14:creationId xmlns:p14="http://schemas.microsoft.com/office/powerpoint/2010/main" val="273940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552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Contexte Général du Projet</a:t>
            </a:r>
            <a:endParaRPr lang="en-US" sz="4450" dirty="0">
              <a:latin typeface="Agency FB" panose="020B05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6242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NexaStore : Leader du E-Commerce</a:t>
            </a:r>
            <a:endParaRPr lang="en-US" sz="2200" dirty="0"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Basée à Ottawa, Canada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Spécialisée dans : fournitures de bureau, mobilier professionnel, produits technologiques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9680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Opère dans plus de 147 pays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390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Forte croissance du portefeuille clients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28724"/>
            <a:ext cx="4868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Objectifs de Modernisation</a:t>
            </a:r>
            <a:endParaRPr lang="en-US" sz="2200" dirty="0"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609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Jeu de données propre, fiable et cohérent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52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Analyses claires pour améliorer la prise de décision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49426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Indicateurs consolidés par zone, segment, produit et mode logistique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F7322-4FD7-B11B-2B6E-9FAFF8FD2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131CF5-C293-BB07-94BA-F4636A5608AC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Sales Manager du Canada</a:t>
            </a:r>
            <a:r>
              <a:rPr lang="fr-FR" sz="2800" dirty="0">
                <a:latin typeface="Agency FB" panose="020B0503020202020204" pitchFamily="34" charset="0"/>
              </a:rPr>
              <a:t>-Villes les Plus Coûteuses à Livrer (Canada)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AF709C-C625-3951-B4E3-C7AAEDBC0813}"/>
              </a:ext>
            </a:extLst>
          </p:cNvPr>
          <p:cNvSpPr txBox="1"/>
          <p:nvPr/>
        </p:nvSpPr>
        <p:spPr>
          <a:xfrm>
            <a:off x="921112" y="5945390"/>
            <a:ext cx="7946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</a:t>
            </a:r>
            <a:r>
              <a:rPr lang="fr-FR" b="1" dirty="0"/>
              <a:t>Recommandation Stratégique</a:t>
            </a:r>
          </a:p>
          <a:p>
            <a:r>
              <a:rPr lang="fr-FR" dirty="0"/>
              <a:t>Priorité : </a:t>
            </a:r>
            <a:r>
              <a:rPr lang="fr-FR" b="1" dirty="0"/>
              <a:t>zone Guelph–Kitchener–Waterloo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Renégocier les contrats transporteurs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Étudier un hub local pour réduire les coûts jusqu'à 30 %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8BCA93C-31F8-B931-985E-001FB3A63652}"/>
              </a:ext>
            </a:extLst>
          </p:cNvPr>
          <p:cNvSpPr txBox="1"/>
          <p:nvPr/>
        </p:nvSpPr>
        <p:spPr>
          <a:xfrm>
            <a:off x="9646920" y="1467929"/>
            <a:ext cx="48646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🏙️  </a:t>
            </a:r>
            <a:r>
              <a:rPr lang="fr-FR" b="1" dirty="0"/>
              <a:t>Un Classement qui Défie la Logique Géographique</a:t>
            </a:r>
          </a:p>
          <a:p>
            <a:r>
              <a:rPr lang="fr-FR" dirty="0"/>
              <a:t>Les villes les plus chères ne sont pas nécessairement les plus éloignées ou isolées.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Guelph : 52.01 $ </a:t>
            </a:r>
            <a:r>
              <a:rPr lang="fr-FR" dirty="0"/>
              <a:t>est l</a:t>
            </a:r>
            <a:r>
              <a:rPr lang="en-CA" dirty="0"/>
              <a:t>a</a:t>
            </a:r>
            <a:r>
              <a:rPr lang="fr-FR" dirty="0"/>
              <a:t> Ville la plus coûteuse, presque 2× Ottawa ou Vancouver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Kitchener : 39.22 $ </a:t>
            </a:r>
            <a:r>
              <a:rPr lang="fr-FR" dirty="0"/>
              <a:t>est dans la même zone, donc même surcoût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Montréal : 33.31 $ </a:t>
            </a:r>
            <a:r>
              <a:rPr lang="fr-FR" dirty="0"/>
              <a:t>est plus cher que Toronto malgré son statut de hub majeur</a:t>
            </a:r>
          </a:p>
        </p:txBody>
      </p:sp>
      <p:pic>
        <p:nvPicPr>
          <p:cNvPr id="13" name="Image 12" descr="Une image contenant texte, capture d’écran, nombre, Parallèle&#10;&#10;Le contenu généré par l’IA peut être incorrect.">
            <a:extLst>
              <a:ext uri="{FF2B5EF4-FFF2-40B4-BE49-F238E27FC236}">
                <a16:creationId xmlns:a16="http://schemas.microsoft.com/office/drawing/2014/main" id="{CBE4C62E-DEC5-ADD9-BD3A-5A9EF9E0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2" y="954033"/>
            <a:ext cx="9162244" cy="45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169F2-4CFB-6269-F3BC-BA7759B82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A5DB4C3-6608-BFC0-1D60-8895F48AEF9D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Sales Manager du Canada</a:t>
            </a:r>
            <a:r>
              <a:rPr lang="fr-FR" sz="2800" dirty="0">
                <a:latin typeface="Agency FB" panose="020B0503020202020204" pitchFamily="34" charset="0"/>
              </a:rPr>
              <a:t>-Les « Poids Lourds » de la Logistique en Ontario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DA7E18-D884-8236-164D-66C573C5FF93}"/>
              </a:ext>
            </a:extLst>
          </p:cNvPr>
          <p:cNvSpPr txBox="1"/>
          <p:nvPr/>
        </p:nvSpPr>
        <p:spPr>
          <a:xfrm>
            <a:off x="921112" y="5945390"/>
            <a:ext cx="9311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</a:t>
            </a:r>
            <a:r>
              <a:rPr lang="fr-FR" b="1" dirty="0"/>
              <a:t>Recommandation Stratégique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Vérifier la </a:t>
            </a:r>
            <a:r>
              <a:rPr lang="fr-FR" b="1" dirty="0"/>
              <a:t>refacturation des frais de port </a:t>
            </a:r>
            <a:r>
              <a:rPr lang="fr-FR" dirty="0"/>
              <a:t>sur le mobilier.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Ajuster </a:t>
            </a:r>
            <a:r>
              <a:rPr lang="fr-FR" b="1" dirty="0"/>
              <a:t>la politique tarifaire</a:t>
            </a:r>
            <a:r>
              <a:rPr lang="fr-FR" dirty="0"/>
              <a:t>, ou imposer un </a:t>
            </a:r>
            <a:r>
              <a:rPr lang="fr-FR" b="1" dirty="0"/>
              <a:t>supplément transport </a:t>
            </a:r>
            <a:r>
              <a:rPr lang="fr-FR" dirty="0"/>
              <a:t>pour les produits encombrants.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B974C5-50E9-68F6-AEA3-90C9AB73B116}"/>
              </a:ext>
            </a:extLst>
          </p:cNvPr>
          <p:cNvSpPr txBox="1"/>
          <p:nvPr/>
        </p:nvSpPr>
        <p:spPr>
          <a:xfrm>
            <a:off x="9321130" y="1467929"/>
            <a:ext cx="5217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Top 3 des coûts d’expédition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 </a:t>
            </a:r>
            <a:r>
              <a:rPr lang="fr-FR" b="1" dirty="0"/>
              <a:t>Tables – 133.38 $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Le produit le plus coûteux à transporter.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Combinaison « volume élevé + poids important 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transporteurs spécialisés (LTL).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 </a:t>
            </a:r>
            <a:r>
              <a:rPr lang="fr-FR" b="1" dirty="0"/>
              <a:t>Photocopieurs – 72.84 $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Produits fragiles et lourds, nécessitant protections, assurances et manutention spécifique.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 </a:t>
            </a:r>
            <a:r>
              <a:rPr lang="fr-FR" b="1" dirty="0"/>
              <a:t>Bibliothèques – 55.15 $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Produits volumineux mais souvent en kit, ce qui réduit légèrement le coût par rapport aux tables.</a:t>
            </a:r>
          </a:p>
        </p:txBody>
      </p:sp>
      <p:pic>
        <p:nvPicPr>
          <p:cNvPr id="4" name="Image 3" descr="Une image contenant text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EF2780F5-AA3D-A82B-B8AE-2E58BBD4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0" y="1083881"/>
            <a:ext cx="8853900" cy="43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7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E0ADA-D24E-1B03-22A6-8EFD01150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8571B32-FF1B-229F-F040-B18CC4C0D07D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Sales Manager du Canada</a:t>
            </a:r>
            <a:r>
              <a:rPr lang="fr-FR" sz="2800" dirty="0">
                <a:latin typeface="Agency FB" panose="020B0503020202020204" pitchFamily="34" charset="0"/>
              </a:rPr>
              <a:t>-Produits les Moins Chers à Expédier au Québec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4E80CF-BEC3-CE9E-1F28-0705B203CE47}"/>
              </a:ext>
            </a:extLst>
          </p:cNvPr>
          <p:cNvSpPr txBox="1"/>
          <p:nvPr/>
        </p:nvSpPr>
        <p:spPr>
          <a:xfrm>
            <a:off x="921112" y="5945390"/>
            <a:ext cx="9311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</a:t>
            </a:r>
            <a:r>
              <a:rPr lang="fr-FR" b="1" dirty="0"/>
              <a:t>Recommandation Stratégique</a:t>
            </a:r>
          </a:p>
          <a:p>
            <a:r>
              <a:rPr lang="fr-FR" dirty="0"/>
              <a:t>Produits parfaits pour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Produits d’appel (</a:t>
            </a:r>
            <a:r>
              <a:rPr lang="fr-FR" b="1" dirty="0" err="1"/>
              <a:t>Loss</a:t>
            </a:r>
            <a:r>
              <a:rPr lang="fr-FR" b="1" dirty="0"/>
              <a:t> Leader)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Cross-</a:t>
            </a:r>
            <a:r>
              <a:rPr lang="fr-FR" b="1" dirty="0" err="1"/>
              <a:t>selling</a:t>
            </a:r>
            <a:r>
              <a:rPr lang="fr-FR" dirty="0"/>
              <a:t> intelligent pour atteindre les seuils de livraison gratuite, sans </a:t>
            </a:r>
            <a:r>
              <a:rPr lang="fr-FR" b="1" dirty="0"/>
              <a:t>dégrader la marge </a:t>
            </a:r>
            <a:r>
              <a:rPr lang="fr-FR" dirty="0"/>
              <a:t>logistique.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7E32CE-3217-ADC6-CD38-312D0B232FF9}"/>
              </a:ext>
            </a:extLst>
          </p:cNvPr>
          <p:cNvSpPr txBox="1"/>
          <p:nvPr/>
        </p:nvSpPr>
        <p:spPr>
          <a:xfrm>
            <a:off x="9019377" y="1403921"/>
            <a:ext cx="54005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 Le Podium « Low </a:t>
            </a:r>
            <a:r>
              <a:rPr lang="fr-FR" b="1" dirty="0" err="1"/>
              <a:t>Cost</a:t>
            </a:r>
            <a:r>
              <a:rPr lang="fr-FR" b="1" dirty="0"/>
              <a:t> »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Agrafes – 1.43 $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 Produit logistique idéal : petit, dense, incassable, aucun emballage spécial.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Étiquettes – 3.20 $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 Format plat ; transport en enveloppe ; évite la tarification colis.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/>
              <a:t>Rangement – 7.20 $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Produits emboîtables ou livrés à plat.  L’espace est optimisé dans les camions.</a:t>
            </a:r>
          </a:p>
        </p:txBody>
      </p:sp>
      <p:pic>
        <p:nvPicPr>
          <p:cNvPr id="10" name="Image 9" descr="Une image contenant text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227564BD-0ECA-70C5-7387-5667EB270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76" y="954033"/>
            <a:ext cx="8595170" cy="51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9A3E5-8D12-D0DF-F227-78061D6C6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312D132-0EA6-1FF6-E118-3059213C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A6FFA035-49EE-D26E-FA65-E16B8635D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D8DDA7E-E304-739D-8A74-5764B0445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79A50-7267-89F0-16F7-DC4F98F3CD3D}"/>
              </a:ext>
            </a:extLst>
          </p:cNvPr>
          <p:cNvSpPr txBox="1"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SECTION Marketing Team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67DD5C-B4DE-FAA0-B3C3-FC0A1CE0B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BE71F7-100B-7F2E-F000-04B25314DAD5}"/>
              </a:ext>
            </a:extLst>
          </p:cNvPr>
          <p:cNvSpPr txBox="1"/>
          <p:nvPr/>
        </p:nvSpPr>
        <p:spPr>
          <a:xfrm>
            <a:off x="4747563" y="5553008"/>
            <a:ext cx="585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gency FB" panose="020B0503020202020204" pitchFamily="34" charset="0"/>
              </a:rPr>
              <a:t>Analyse des remises</a:t>
            </a:r>
          </a:p>
        </p:txBody>
      </p:sp>
    </p:spTree>
    <p:extLst>
      <p:ext uri="{BB962C8B-B14F-4D97-AF65-F5344CB8AC3E}">
        <p14:creationId xmlns:p14="http://schemas.microsoft.com/office/powerpoint/2010/main" val="199794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55D04-533C-289B-B34B-DB0A97AF6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EDCF1FE-EC52-7FEE-B975-0F5907606977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Marketing Team</a:t>
            </a:r>
            <a:r>
              <a:rPr lang="fr-FR" sz="2800" dirty="0">
                <a:latin typeface="Agency FB" panose="020B0503020202020204" pitchFamily="34" charset="0"/>
              </a:rPr>
              <a:t>-Alerte “Liquidation” : Remises Extrêmes aux États-Unis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B26306-C7FE-F4FD-54D8-4A9829134FEF}"/>
              </a:ext>
            </a:extLst>
          </p:cNvPr>
          <p:cNvSpPr txBox="1"/>
          <p:nvPr/>
        </p:nvSpPr>
        <p:spPr>
          <a:xfrm>
            <a:off x="921112" y="5945390"/>
            <a:ext cx="9311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</a:t>
            </a:r>
            <a:r>
              <a:rPr lang="fr-FR" b="1" dirty="0"/>
              <a:t>Recommandation Stratégique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Vérifier si ces produits sont réellement en fin de vie.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Mettre en place une politique stricte de remises maximales selon la catégorie.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Auditer l’inventaire US pour éviter de futurs déstockages massifs.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D217F4-9A90-3F91-A5D0-375133486D01}"/>
              </a:ext>
            </a:extLst>
          </p:cNvPr>
          <p:cNvSpPr txBox="1"/>
          <p:nvPr/>
        </p:nvSpPr>
        <p:spPr>
          <a:xfrm>
            <a:off x="9990944" y="1545546"/>
            <a:ext cx="4580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🚨 1. </a:t>
            </a:r>
            <a:r>
              <a:rPr lang="fr-FR" b="1" dirty="0"/>
              <a:t>Une situation critique : 283 produits bradés à ≥ 70 %</a:t>
            </a:r>
          </a:p>
          <a:p>
            <a:r>
              <a:rPr lang="fr-FR" dirty="0"/>
              <a:t>À ce niveau de remise, la vente à perte est quasiment certaine. Ces produits constituent un foyer de pertes immédiates..</a:t>
            </a:r>
          </a:p>
        </p:txBody>
      </p:sp>
      <p:pic>
        <p:nvPicPr>
          <p:cNvPr id="6" name="Image 5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B5534D7B-3269-E9B2-5485-69C52503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" y="954033"/>
            <a:ext cx="9667856" cy="476860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36045A-B92B-DA96-FCD1-9D4D7180A700}"/>
              </a:ext>
            </a:extLst>
          </p:cNvPr>
          <p:cNvSpPr txBox="1"/>
          <p:nvPr/>
        </p:nvSpPr>
        <p:spPr>
          <a:xfrm>
            <a:off x="10049448" y="3247932"/>
            <a:ext cx="4580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🔍 </a:t>
            </a:r>
            <a:r>
              <a:rPr lang="fr-FR" b="1" dirty="0"/>
              <a:t>2. Pourquoi autant de remises extrêmes 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Probable stratégie de déstockage massif : produits obsolètes, faibles rotations, surstocks.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Sinon : risque de mauvaise gestion tarifaire ou promotions excessives.</a:t>
            </a:r>
          </a:p>
        </p:txBody>
      </p:sp>
    </p:spTree>
    <p:extLst>
      <p:ext uri="{BB962C8B-B14F-4D97-AF65-F5344CB8AC3E}">
        <p14:creationId xmlns:p14="http://schemas.microsoft.com/office/powerpoint/2010/main" val="1784992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B831-9F2B-0622-1A81-F37C9F60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1BAB7BC-40DB-FBCF-010F-A5F7622469F1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Marketing Team</a:t>
            </a:r>
            <a:r>
              <a:rPr lang="fr-FR" sz="2800" dirty="0">
                <a:latin typeface="Agency FB" panose="020B0503020202020204" pitchFamily="34" charset="0"/>
              </a:rPr>
              <a:t>-Liquidation Massive en Europe : Une Zone d’Alerte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AA73EA-98C0-6A36-4B21-B5034C053B50}"/>
              </a:ext>
            </a:extLst>
          </p:cNvPr>
          <p:cNvSpPr txBox="1"/>
          <p:nvPr/>
        </p:nvSpPr>
        <p:spPr>
          <a:xfrm>
            <a:off x="985120" y="6310883"/>
            <a:ext cx="9311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</a:t>
            </a:r>
            <a:r>
              <a:rPr lang="fr-FR" b="1" dirty="0"/>
              <a:t>Recommandation Stratégique</a:t>
            </a:r>
          </a:p>
          <a:p>
            <a:r>
              <a:rPr lang="fr-FR" dirty="0"/>
              <a:t>Identifier les </a:t>
            </a:r>
            <a:r>
              <a:rPr lang="fr-FR" b="1" dirty="0"/>
              <a:t>pays à l'origine de ces remises massives </a:t>
            </a:r>
            <a:r>
              <a:rPr lang="fr-FR" dirty="0"/>
              <a:t>et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Vérifier s’il s’agit de </a:t>
            </a:r>
            <a:r>
              <a:rPr lang="fr-FR" b="1" dirty="0"/>
              <a:t>déstockage légitime </a:t>
            </a:r>
            <a:r>
              <a:rPr lang="fr-FR" dirty="0"/>
              <a:t>ou d’une stratégie commerciale risquée.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Imposer une </a:t>
            </a:r>
            <a:r>
              <a:rPr lang="fr-FR" b="1" dirty="0"/>
              <a:t>gouvernance stricte des remises </a:t>
            </a:r>
            <a:r>
              <a:rPr lang="fr-FR" dirty="0"/>
              <a:t>pour protéger la marge européenne.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C235BD-B9CB-F0E9-60AF-B2AC7A76F429}"/>
              </a:ext>
            </a:extLst>
          </p:cNvPr>
          <p:cNvSpPr txBox="1"/>
          <p:nvPr/>
        </p:nvSpPr>
        <p:spPr>
          <a:xfrm>
            <a:off x="9990944" y="1545546"/>
            <a:ext cx="4580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⚠️ </a:t>
            </a:r>
            <a:r>
              <a:rPr lang="fr-FR" b="1" dirty="0"/>
              <a:t>1. Un signal d’alerte majeur</a:t>
            </a:r>
          </a:p>
          <a:p>
            <a:r>
              <a:rPr lang="fr-FR" dirty="0"/>
              <a:t>En Europe, </a:t>
            </a:r>
            <a:r>
              <a:rPr lang="fr-FR" b="1" dirty="0"/>
              <a:t>856 produits </a:t>
            </a:r>
            <a:r>
              <a:rPr lang="fr-FR" dirty="0"/>
              <a:t>ont été vendus avec une remise ≥ 50 %.</a:t>
            </a:r>
          </a:p>
          <a:p>
            <a:r>
              <a:rPr lang="fr-FR" dirty="0"/>
              <a:t>Cela ressemble à une politique de déstockage intensif, pas à une stratégie commerciale saine.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C11C3D-5909-E1EE-FCC9-BAFA8D8B9010}"/>
              </a:ext>
            </a:extLst>
          </p:cNvPr>
          <p:cNvSpPr txBox="1"/>
          <p:nvPr/>
        </p:nvSpPr>
        <p:spPr>
          <a:xfrm>
            <a:off x="9820848" y="3745468"/>
            <a:ext cx="4580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💸 2. Risques financiers &amp; commerciaux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À –50 %, la marge est presque toujours détruite.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Si ces produits ne sont pas du </a:t>
            </a:r>
            <a:r>
              <a:rPr lang="fr-FR" dirty="0" err="1"/>
              <a:t>dead</a:t>
            </a:r>
            <a:r>
              <a:rPr lang="fr-FR" dirty="0"/>
              <a:t> stock, alors  </a:t>
            </a:r>
            <a:r>
              <a:rPr lang="fr-FR" dirty="0" err="1"/>
              <a:t>NexaStore</a:t>
            </a:r>
            <a:r>
              <a:rPr lang="fr-FR" dirty="0"/>
              <a:t> sacrifie la rentabilité pour générer du volume et la marque se dévalorise </a:t>
            </a:r>
            <a:r>
              <a:rPr lang="fr-FR" dirty="0" err="1"/>
              <a:t>carl</a:t>
            </a:r>
            <a:r>
              <a:rPr lang="fr-FR" dirty="0"/>
              <a:t> les clients s’habituent à acheter en promotion permanente.</a:t>
            </a:r>
          </a:p>
        </p:txBody>
      </p:sp>
      <p:pic>
        <p:nvPicPr>
          <p:cNvPr id="4" name="Image 3" descr="Une image contenant texte, capture d’écran, diagramme, Parallèle&#10;&#10;Le contenu généré par l’IA peut être incorrect.">
            <a:extLst>
              <a:ext uri="{FF2B5EF4-FFF2-40B4-BE49-F238E27FC236}">
                <a16:creationId xmlns:a16="http://schemas.microsoft.com/office/drawing/2014/main" id="{D5AD8C85-0F4C-07FE-06D2-8B9AF8CB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96004"/>
            <a:ext cx="8618220" cy="51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44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3CBA1-DFA2-AD84-ADC2-A8FAFB35B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F942F44-3401-AB20-AE99-1551477B7B16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Marketing Team</a:t>
            </a:r>
            <a:r>
              <a:rPr lang="fr-FR" sz="2800" dirty="0">
                <a:latin typeface="Agency FB" panose="020B0503020202020204" pitchFamily="34" charset="0"/>
              </a:rPr>
              <a:t>-Politique de Remises en EMEA : Un Marché Sous Discipline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B41ADF-DDB6-6F6A-3F45-F7EE6E16EA98}"/>
              </a:ext>
            </a:extLst>
          </p:cNvPr>
          <p:cNvSpPr txBox="1"/>
          <p:nvPr/>
        </p:nvSpPr>
        <p:spPr>
          <a:xfrm>
            <a:off x="985120" y="6310883"/>
            <a:ext cx="9311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</a:t>
            </a:r>
            <a:r>
              <a:rPr lang="fr-FR" b="1" dirty="0"/>
              <a:t>Recommandation Stratégique</a:t>
            </a:r>
          </a:p>
          <a:p>
            <a:r>
              <a:rPr lang="fr-FR" dirty="0"/>
              <a:t>Maintenir la </a:t>
            </a:r>
            <a:r>
              <a:rPr lang="fr-FR" b="1" dirty="0"/>
              <a:t>discipline tarifaire ≤ 30 % </a:t>
            </a:r>
            <a:r>
              <a:rPr lang="fr-FR" dirty="0"/>
              <a:t>comme standard </a:t>
            </a:r>
            <a:r>
              <a:rPr lang="fr-FR" dirty="0" err="1"/>
              <a:t>EMEA.Surveiller</a:t>
            </a:r>
            <a:r>
              <a:rPr lang="fr-FR" dirty="0"/>
              <a:t> étroitement les produits dépassant ce seuil afin de préserver les </a:t>
            </a:r>
            <a:r>
              <a:rPr lang="fr-FR" b="1" dirty="0"/>
              <a:t>marges régionales</a:t>
            </a:r>
            <a:r>
              <a:rPr lang="fr-FR" dirty="0"/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6328BA-9D28-2345-1756-80113B32130E}"/>
              </a:ext>
            </a:extLst>
          </p:cNvPr>
          <p:cNvSpPr txBox="1"/>
          <p:nvPr/>
        </p:nvSpPr>
        <p:spPr>
          <a:xfrm>
            <a:off x="9990944" y="1545546"/>
            <a:ext cx="4580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🛡️ </a:t>
            </a:r>
            <a:r>
              <a:rPr lang="fr-FR" b="1" dirty="0"/>
              <a:t>1. Un marché discipliné : 88 % des produits à remise « standard »</a:t>
            </a:r>
          </a:p>
          <a:p>
            <a:r>
              <a:rPr lang="fr-FR" dirty="0"/>
              <a:t>1 492 produits sont vendus avec une remise ≤ 30 ce qui </a:t>
            </a:r>
            <a:r>
              <a:rPr lang="fr-FR" dirty="0" err="1"/>
              <a:t>demontre</a:t>
            </a:r>
            <a:r>
              <a:rPr lang="fr-FR" dirty="0"/>
              <a:t> Une structure tarifaire saine qui protège la marge.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F42E65-49F1-475C-E0FF-0E67BD6B9283}"/>
              </a:ext>
            </a:extLst>
          </p:cNvPr>
          <p:cNvSpPr txBox="1"/>
          <p:nvPr/>
        </p:nvSpPr>
        <p:spPr>
          <a:xfrm>
            <a:off x="9820848" y="3596149"/>
            <a:ext cx="4580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📈 </a:t>
            </a:r>
            <a:r>
              <a:rPr lang="fr-FR" b="1" dirty="0"/>
              <a:t>2. EMEA = Marché de Marge, pas marché de volume</a:t>
            </a:r>
          </a:p>
          <a:p>
            <a:r>
              <a:rPr lang="fr-FR" dirty="0"/>
              <a:t>Contrairement au marché US, plus agressif sur les réductions :Les clients EMEA achètent sans attendre des remises </a:t>
            </a:r>
            <a:r>
              <a:rPr lang="fr-FR" dirty="0" err="1"/>
              <a:t>massives.NexaStore</a:t>
            </a:r>
            <a:r>
              <a:rPr lang="fr-FR" dirty="0"/>
              <a:t> y maintient une valeur perçue forte.</a:t>
            </a:r>
          </a:p>
        </p:txBody>
      </p:sp>
      <p:pic>
        <p:nvPicPr>
          <p:cNvPr id="5" name="Image 4" descr="Une image contenant texte, capture d’écran, cercle, Police&#10;&#10;Le contenu généré par l’IA peut être incorrect.">
            <a:extLst>
              <a:ext uri="{FF2B5EF4-FFF2-40B4-BE49-F238E27FC236}">
                <a16:creationId xmlns:a16="http://schemas.microsoft.com/office/drawing/2014/main" id="{22CE70F9-ABFE-C5C8-4211-AD202A63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85" y="881416"/>
            <a:ext cx="5270183" cy="54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07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9BA97-CC4F-1E57-D82D-FC005BAED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FD8483A-2D50-BB9E-1A91-84763C00A4BA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Marketing Team</a:t>
            </a:r>
            <a:r>
              <a:rPr lang="fr-FR" sz="2800" dirty="0">
                <a:latin typeface="Agency FB" panose="020B0503020202020204" pitchFamily="34" charset="0"/>
              </a:rPr>
              <a:t>-Impact d’une Remise Additionnelle de 15 % (Marché US)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D96481-83AF-3DB2-5D22-FD7900914117}"/>
              </a:ext>
            </a:extLst>
          </p:cNvPr>
          <p:cNvSpPr txBox="1"/>
          <p:nvPr/>
        </p:nvSpPr>
        <p:spPr>
          <a:xfrm>
            <a:off x="985120" y="6310883"/>
            <a:ext cx="9311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</a:t>
            </a:r>
            <a:r>
              <a:rPr lang="fr-FR" b="1" dirty="0"/>
              <a:t>Recommandation Stratégique</a:t>
            </a:r>
          </a:p>
          <a:p>
            <a:r>
              <a:rPr lang="fr-FR" dirty="0"/>
              <a:t>Ne pas appliquer de remise additionnelle globale.</a:t>
            </a:r>
          </a:p>
          <a:p>
            <a:r>
              <a:rPr lang="fr-FR" dirty="0"/>
              <a:t>Si nécessaire, cibler uniquement les </a:t>
            </a:r>
            <a:r>
              <a:rPr lang="fr-FR" b="1" dirty="0"/>
              <a:t>produits à forte élasticité et faible coût logistique</a:t>
            </a:r>
            <a:r>
              <a:rPr lang="fr-FR" dirty="0"/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00AC46-71B5-778A-315E-6F8C91264F05}"/>
              </a:ext>
            </a:extLst>
          </p:cNvPr>
          <p:cNvSpPr txBox="1"/>
          <p:nvPr/>
        </p:nvSpPr>
        <p:spPr>
          <a:xfrm>
            <a:off x="9820848" y="1217299"/>
            <a:ext cx="4580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📉 </a:t>
            </a:r>
            <a:r>
              <a:rPr lang="fr-FR" b="1" dirty="0"/>
              <a:t>1. Effet global : une contraction massive du chiffre d’affaires.</a:t>
            </a:r>
          </a:p>
          <a:p>
            <a:r>
              <a:rPr lang="fr-FR" dirty="0"/>
              <a:t>L’ajout de </a:t>
            </a:r>
            <a:r>
              <a:rPr lang="fr-FR" b="1" dirty="0"/>
              <a:t>+15 points </a:t>
            </a:r>
            <a:r>
              <a:rPr lang="fr-FR" dirty="0"/>
              <a:t>de remise provoque une chute brutale du revenu dans les trois catégories 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b="1" dirty="0"/>
              <a:t>Perte totale simulée : –667 000 $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Baisse moyenne : –25 % à –32 % selon la catégorie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E4F42B8-2E8D-B166-DF80-3DDDE8D5BA31}"/>
              </a:ext>
            </a:extLst>
          </p:cNvPr>
          <p:cNvSpPr txBox="1"/>
          <p:nvPr/>
        </p:nvSpPr>
        <p:spPr>
          <a:xfrm>
            <a:off x="9820848" y="3596149"/>
            <a:ext cx="4681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⚠️ </a:t>
            </a:r>
            <a:r>
              <a:rPr lang="fr-FR" b="1" dirty="0"/>
              <a:t>2. Alerte stratégique</a:t>
            </a:r>
          </a:p>
          <a:p>
            <a:r>
              <a:rPr lang="fr-FR" dirty="0"/>
              <a:t>Une telle stratégie de remises agressives: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Détériore la marge unitaire sur l’ensemble du catalogue US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Risque de transformer des ventes en pertes nettes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Peut habituer les clients à un niveau de discount impossible à maintenir</a:t>
            </a:r>
          </a:p>
        </p:txBody>
      </p:sp>
      <p:pic>
        <p:nvPicPr>
          <p:cNvPr id="4" name="Image 3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463A9787-DBA6-7DE2-1CC1-BEB629ED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7299"/>
            <a:ext cx="8361252" cy="483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8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2F270-861F-04E3-6C46-ADE40CB64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9F36D0-C544-38CA-53B3-0B476C975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32DBECEC-4B41-6AF5-9595-4B1D7F73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EC85405-0914-8AEF-A917-C33CA218E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399EE4-1BFC-749A-C62F-8C4375D2619E}"/>
              </a:ext>
            </a:extLst>
          </p:cNvPr>
          <p:cNvSpPr txBox="1"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SECTION </a:t>
            </a:r>
            <a:r>
              <a:rPr lang="en-US" sz="8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Logistique</a:t>
            </a:r>
            <a:r>
              <a:rPr lang="en-US" sz="8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internationale</a:t>
            </a:r>
            <a:endParaRPr lang="en-US" sz="8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697199-6D0B-D8AB-1C0E-4D045130E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91609A-B17D-904C-C38D-A315C3179CBA}"/>
              </a:ext>
            </a:extLst>
          </p:cNvPr>
          <p:cNvSpPr txBox="1"/>
          <p:nvPr/>
        </p:nvSpPr>
        <p:spPr>
          <a:xfrm>
            <a:off x="4747563" y="5553008"/>
            <a:ext cx="585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gency FB" panose="020B0503020202020204" pitchFamily="34" charset="0"/>
              </a:rPr>
              <a:t>Délais et modes</a:t>
            </a:r>
          </a:p>
        </p:txBody>
      </p:sp>
    </p:spTree>
    <p:extLst>
      <p:ext uri="{BB962C8B-B14F-4D97-AF65-F5344CB8AC3E}">
        <p14:creationId xmlns:p14="http://schemas.microsoft.com/office/powerpoint/2010/main" val="137280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61248-330E-F6BC-1157-88FAC328E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B9C6E20-BF4E-5BA0-BDFA-36D0A6483866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Logistique internationale</a:t>
            </a:r>
            <a:r>
              <a:rPr lang="fr-FR" sz="2800" dirty="0">
                <a:latin typeface="Agency FB" panose="020B0503020202020204" pitchFamily="34" charset="0"/>
              </a:rPr>
              <a:t>-Performance Logistique : Rapidité vs Fiabilité Réelle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383F4C-E584-84A1-9D01-280FD5B33381}"/>
              </a:ext>
            </a:extLst>
          </p:cNvPr>
          <p:cNvSpPr txBox="1"/>
          <p:nvPr/>
        </p:nvSpPr>
        <p:spPr>
          <a:xfrm>
            <a:off x="985120" y="6310883"/>
            <a:ext cx="9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💡 </a:t>
            </a:r>
            <a:r>
              <a:rPr lang="fr-FR" b="1" dirty="0"/>
              <a:t>Recommandation Stratégique</a:t>
            </a:r>
          </a:p>
          <a:p>
            <a:r>
              <a:rPr lang="fr-FR" dirty="0"/>
              <a:t>Le principal problème n’est pas la vitesse, mais la variabilité.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7EFE3D-87A7-09EB-3699-4939BFF25CEC}"/>
              </a:ext>
            </a:extLst>
          </p:cNvPr>
          <p:cNvSpPr txBox="1"/>
          <p:nvPr/>
        </p:nvSpPr>
        <p:spPr>
          <a:xfrm>
            <a:off x="9820848" y="982429"/>
            <a:ext cx="4580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🚚 1. Délais moyens conformes aux attentes (graphique de gauche)</a:t>
            </a:r>
          </a:p>
          <a:p>
            <a:r>
              <a:rPr lang="fr-FR" dirty="0"/>
              <a:t>Les niveaux de service respectent globalement la promesse commerciale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Même jour : </a:t>
            </a:r>
            <a:r>
              <a:rPr lang="fr-FR" dirty="0"/>
              <a:t>~0 jour → exécution quasi immédiate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Première classe </a:t>
            </a:r>
            <a:r>
              <a:rPr lang="fr-FR" dirty="0"/>
              <a:t>: 1,2 jour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Deuxième classe : </a:t>
            </a:r>
            <a:r>
              <a:rPr lang="fr-FR" dirty="0"/>
              <a:t>1,8 jour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Classe standard : </a:t>
            </a:r>
            <a:r>
              <a:rPr lang="fr-FR" dirty="0"/>
              <a:t>~4,9 jours</a:t>
            </a:r>
          </a:p>
          <a:p>
            <a:r>
              <a:rPr lang="fr-FR" dirty="0"/>
              <a:t> La vitesse moyenne n’est pas le problème.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EC2344-6EE6-98BB-4BE2-359C3125EB43}"/>
              </a:ext>
            </a:extLst>
          </p:cNvPr>
          <p:cNvSpPr txBox="1"/>
          <p:nvPr/>
        </p:nvSpPr>
        <p:spPr>
          <a:xfrm>
            <a:off x="9820848" y="3995928"/>
            <a:ext cx="4681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📉 </a:t>
            </a:r>
            <a:r>
              <a:rPr lang="fr-FR" b="1" dirty="0"/>
              <a:t>2. Fiabilité opérationnelle contrastée (graphique de droite)</a:t>
            </a:r>
          </a:p>
          <a:p>
            <a:r>
              <a:rPr lang="fr-FR" dirty="0"/>
              <a:t>Le </a:t>
            </a:r>
            <a:r>
              <a:rPr lang="fr-FR" dirty="0" err="1"/>
              <a:t>boxplot</a:t>
            </a:r>
            <a:r>
              <a:rPr lang="fr-FR" dirty="0"/>
              <a:t> révèle ce que la moyenne cache :</a:t>
            </a:r>
          </a:p>
          <a:p>
            <a:r>
              <a:rPr lang="fr-FR" dirty="0"/>
              <a:t>Une telle stratégie de remises agressives:</a:t>
            </a:r>
          </a:p>
          <a:p>
            <a:endParaRPr lang="fr-FR" dirty="0"/>
          </a:p>
          <a:p>
            <a:r>
              <a:rPr lang="fr-FR" dirty="0"/>
              <a:t>La Classe standard a une variabilité préoccupante. Dispersion très élevée : </a:t>
            </a:r>
            <a:r>
              <a:rPr lang="fr-FR" b="1" dirty="0"/>
              <a:t>entre 4 et 7 jours </a:t>
            </a:r>
            <a:r>
              <a:rPr lang="fr-FR" dirty="0"/>
              <a:t>selon les cas</a:t>
            </a:r>
          </a:p>
        </p:txBody>
      </p:sp>
      <p:pic>
        <p:nvPicPr>
          <p:cNvPr id="5" name="Image 4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492C3903-375A-1A22-B075-A52E91A1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3" y="1217299"/>
            <a:ext cx="9347068" cy="34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75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335E5E3-509B-DBAC-E8FC-994A4E676501}"/>
              </a:ext>
            </a:extLst>
          </p:cNvPr>
          <p:cNvSpPr txBox="1"/>
          <p:nvPr/>
        </p:nvSpPr>
        <p:spPr>
          <a:xfrm>
            <a:off x="575272" y="1284960"/>
            <a:ext cx="4727626" cy="669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73663" y="1358536"/>
            <a:ext cx="0" cy="686108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oneTexte 2">
            <a:extLst>
              <a:ext uri="{FF2B5EF4-FFF2-40B4-BE49-F238E27FC236}">
                <a16:creationId xmlns:a16="http://schemas.microsoft.com/office/drawing/2014/main" id="{41D0BDCB-92EC-AB36-01C0-29CCE5B24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314627"/>
              </p:ext>
            </p:extLst>
          </p:nvPr>
        </p:nvGraphicFramePr>
        <p:xfrm>
          <a:off x="6130242" y="1284960"/>
          <a:ext cx="7494318" cy="6707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614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599599"/>
            <a:ext cx="7849076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Recommandations Stratégiques</a:t>
            </a:r>
            <a:endParaRPr lang="en-US" sz="3000" dirty="0">
              <a:latin typeface="Agency FB" panose="020B0503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62119" y="1380768"/>
            <a:ext cx="609600" cy="914519"/>
          </a:xfrm>
          <a:prstGeom prst="roundRect">
            <a:avLst>
              <a:gd name="adj" fmla="val 3600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619" y="1723668"/>
            <a:ext cx="228600" cy="228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119" y="1533168"/>
            <a:ext cx="363331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Renforcer les Investissements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24119" y="1862733"/>
            <a:ext cx="1234416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Investir davantage dans les régions les plus rentables et à forte traction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762119" y="2447687"/>
            <a:ext cx="609600" cy="914519"/>
          </a:xfrm>
          <a:prstGeom prst="roundRect">
            <a:avLst>
              <a:gd name="adj" fmla="val 3600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619" y="2790587"/>
            <a:ext cx="228600" cy="2286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24119" y="2600087"/>
            <a:ext cx="349269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Réviser la Politique de Remise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24119" y="2929652"/>
            <a:ext cx="1234416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Limiter les pertes en fixant des plafonds et des règles automatiques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762119" y="3514606"/>
            <a:ext cx="609600" cy="914519"/>
          </a:xfrm>
          <a:prstGeom prst="roundRect">
            <a:avLst>
              <a:gd name="adj" fmla="val 3600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619" y="3857506"/>
            <a:ext cx="228600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24119" y="3667006"/>
            <a:ext cx="381083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Optimiser les Coûts Logistiques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524119" y="3996571"/>
            <a:ext cx="1234416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Priorité au Canada, en particulier en Ontario, avec partenariats locaux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762119" y="4581525"/>
            <a:ext cx="609600" cy="914519"/>
          </a:xfrm>
          <a:prstGeom prst="roundRect">
            <a:avLst>
              <a:gd name="adj" fmla="val 3600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619" y="4924425"/>
            <a:ext cx="228600" cy="2286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24119" y="4733925"/>
            <a:ext cx="330910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Personnaliser le Mix Produit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524119" y="5063490"/>
            <a:ext cx="1234416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Adapter le catalogue par pays selon la rentabilité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762119" y="5648444"/>
            <a:ext cx="609600" cy="914519"/>
          </a:xfrm>
          <a:prstGeom prst="roundRect">
            <a:avLst>
              <a:gd name="adj" fmla="val 3600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619" y="5991344"/>
            <a:ext cx="228600" cy="2286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24119" y="5800844"/>
            <a:ext cx="379464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Améliorer les Délais Logistiques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1524119" y="6130409"/>
            <a:ext cx="1234416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Respecter les modes "Même jour" et améliorer les </a:t>
            </a:r>
            <a:r>
              <a:rPr lang="en-US" sz="1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delais</a:t>
            </a: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2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standatd</a:t>
            </a:r>
            <a:endParaRPr lang="en-US" sz="1200" dirty="0"/>
          </a:p>
        </p:txBody>
      </p:sp>
      <p:sp>
        <p:nvSpPr>
          <p:cNvPr id="23" name="Shape 16"/>
          <p:cNvSpPr/>
          <p:nvPr/>
        </p:nvSpPr>
        <p:spPr>
          <a:xfrm>
            <a:off x="762119" y="6715363"/>
            <a:ext cx="609600" cy="914519"/>
          </a:xfrm>
          <a:prstGeom prst="roundRect">
            <a:avLst>
              <a:gd name="adj" fmla="val 3600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2619" y="7058263"/>
            <a:ext cx="228600" cy="2286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524119" y="6867763"/>
            <a:ext cx="336434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Déployer un Tableau de Bord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1524119" y="7197328"/>
            <a:ext cx="1234416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Automatiser le suivi mensuel pour une culture data-driven</a:t>
            </a:r>
            <a:endParaRPr lang="en-US" sz="1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76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4450" dirty="0"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8498" y="2764107"/>
            <a:ext cx="12739758" cy="5300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Notre analyse a permis de transformer un dataset brut en levier stratégique pour </a:t>
            </a:r>
            <a:r>
              <a:rPr lang="fr-FR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NexaStore</a:t>
            </a: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Nous avons identifié :</a:t>
            </a:r>
          </a:p>
          <a:p>
            <a:pPr algn="l">
              <a:lnSpc>
                <a:spcPts val="2850"/>
              </a:lnSpc>
              <a:buSzPct val="100000"/>
            </a:pPr>
            <a:endParaRPr lang="fr-FR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850"/>
              </a:lnSpc>
              <a:buSzPct val="100000"/>
              <a:buFont typeface="Wingdings" panose="05000000000000000000" pitchFamily="2" charset="2"/>
              <a:buChar char="q"/>
            </a:pPr>
            <a:r>
              <a:rPr lang="fr-FR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zones de performance </a:t>
            </a: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(Centre, B2C, US, Inde)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Wingdings" panose="05000000000000000000" pitchFamily="2" charset="2"/>
              <a:buChar char="q"/>
            </a:pPr>
            <a:r>
              <a:rPr lang="fr-FR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foyers de pertes </a:t>
            </a: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(mobilier, téléphones, logistique Ontario)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Wingdings" panose="05000000000000000000" pitchFamily="2" charset="2"/>
              <a:buChar char="q"/>
            </a:pPr>
            <a:r>
              <a:rPr lang="fr-FR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risques majeurs </a:t>
            </a: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liés aux remises agressives (US, Europe)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Wingdings" panose="05000000000000000000" pitchFamily="2" charset="2"/>
              <a:buChar char="q"/>
            </a:pPr>
            <a:r>
              <a:rPr lang="fr-FR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opportunités de croissance </a:t>
            </a: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(Canada, EMEA, Asie, optimisation logistique)</a:t>
            </a:r>
          </a:p>
          <a:p>
            <a:pPr algn="l">
              <a:lnSpc>
                <a:spcPts val="2850"/>
              </a:lnSpc>
              <a:buSzPct val="100000"/>
            </a:pPr>
            <a:endParaRPr lang="fr-FR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l">
              <a:lnSpc>
                <a:spcPts val="2850"/>
              </a:lnSpc>
              <a:buSzPct val="100000"/>
            </a:pP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Grâce à une démarche complète — nettoyage, analyse, visualisation, interprétation — nous fournissons aujourd’hui :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Wingdings" panose="05000000000000000000" pitchFamily="2" charset="2"/>
              <a:buChar char="q"/>
            </a:pP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 </a:t>
            </a:r>
            <a:r>
              <a:rPr lang="fr-FR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indicateurs fiables</a:t>
            </a: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Wingdings" panose="05000000000000000000" pitchFamily="2" charset="2"/>
              <a:buChar char="q"/>
            </a:pP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 </a:t>
            </a:r>
            <a:r>
              <a:rPr lang="fr-FR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 clairs</a:t>
            </a: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Wingdings" panose="05000000000000000000" pitchFamily="2" charset="2"/>
              <a:buChar char="q"/>
            </a:pP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 actions concrètes pour améliorer croissance, coûts et rentabilité.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travail pose les bases d’une culture décisionnelle data-</a:t>
            </a:r>
            <a:r>
              <a:rPr lang="fr-FR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driven</a:t>
            </a: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durable pour </a:t>
            </a:r>
            <a:r>
              <a:rPr lang="fr-FR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NexaStore</a:t>
            </a:r>
            <a:r>
              <a:rPr lang="fr-FR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4262EF-37A0-7F1D-A46A-5495BD01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ED5049-4986-DC20-4917-E1A7AAB96E55}"/>
              </a:ext>
            </a:extLst>
          </p:cNvPr>
          <p:cNvSpPr txBox="1"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MERCI POUR VOTRE ATTENTION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79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756999"/>
            <a:ext cx="9873020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 err="1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Etapes</a:t>
            </a:r>
            <a:r>
              <a:rPr lang="en-US" sz="365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 du </a:t>
            </a:r>
            <a:r>
              <a:rPr lang="en-US" sz="3650" b="1" dirty="0" err="1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Projet</a:t>
            </a:r>
            <a:endParaRPr lang="en-US" sz="3650" dirty="0">
              <a:latin typeface="Agency FB" panose="020B0503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8" y="1835468"/>
            <a:ext cx="4215646" cy="42156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97322" y="2116812"/>
            <a:ext cx="3740348" cy="2484477"/>
          </a:xfrm>
          <a:prstGeom prst="roundRect">
            <a:avLst>
              <a:gd name="adj" fmla="val 441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197322" y="2093952"/>
            <a:ext cx="3740348" cy="91440"/>
          </a:xfrm>
          <a:prstGeom prst="roundRect">
            <a:avLst>
              <a:gd name="adj" fmla="val 8616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7786092" y="1835468"/>
            <a:ext cx="562689" cy="562689"/>
          </a:xfrm>
          <a:prstGeom prst="roundRect">
            <a:avLst>
              <a:gd name="adj" fmla="val 16250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7954923" y="1976080"/>
            <a:ext cx="22502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75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07706" y="2585680"/>
            <a:ext cx="3319582" cy="586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 err="1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Etape</a:t>
            </a:r>
            <a:r>
              <a:rPr lang="en-US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 1</a:t>
            </a:r>
            <a:r>
              <a:rPr lang="en-US" sz="18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 — Comprendre les Besoins Métier</a:t>
            </a:r>
            <a:endParaRPr lang="en-US" sz="1800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07706" y="3359229"/>
            <a:ext cx="331958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Analyser les notes métier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407706" y="3724989"/>
            <a:ext cx="331958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Formuler des objectifs analytiques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407706" y="4090749"/>
            <a:ext cx="331958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Construire des user stories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10125194" y="2116812"/>
            <a:ext cx="3740468" cy="2484477"/>
          </a:xfrm>
          <a:prstGeom prst="roundRect">
            <a:avLst>
              <a:gd name="adj" fmla="val 441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0"/>
          <p:cNvSpPr/>
          <p:nvPr/>
        </p:nvSpPr>
        <p:spPr>
          <a:xfrm>
            <a:off x="10125194" y="2093952"/>
            <a:ext cx="3740468" cy="91440"/>
          </a:xfrm>
          <a:prstGeom prst="roundRect">
            <a:avLst>
              <a:gd name="adj" fmla="val 8616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1"/>
          <p:cNvSpPr/>
          <p:nvPr/>
        </p:nvSpPr>
        <p:spPr>
          <a:xfrm>
            <a:off x="11714083" y="1835468"/>
            <a:ext cx="562689" cy="562689"/>
          </a:xfrm>
          <a:prstGeom prst="roundRect">
            <a:avLst>
              <a:gd name="adj" fmla="val 16250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5" name="Text 12"/>
          <p:cNvSpPr/>
          <p:nvPr/>
        </p:nvSpPr>
        <p:spPr>
          <a:xfrm>
            <a:off x="11882914" y="1976080"/>
            <a:ext cx="22502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750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35578" y="2585680"/>
            <a:ext cx="3319701" cy="586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b="1" dirty="0" err="1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Etape</a:t>
            </a:r>
            <a:r>
              <a:rPr lang="en-US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 2</a:t>
            </a:r>
            <a:r>
              <a:rPr lang="en-US" sz="18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 — Préparer les Données</a:t>
            </a:r>
            <a:endParaRPr lang="en-US" sz="1800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335578" y="3359229"/>
            <a:ext cx="331970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Nettoyer le jeu de données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10335578" y="3724989"/>
            <a:ext cx="331970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Corriger les incohérences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10335578" y="4090749"/>
            <a:ext cx="331970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Construire un dataset exploitable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197322" y="5070158"/>
            <a:ext cx="7668339" cy="2191464"/>
          </a:xfrm>
          <a:prstGeom prst="roundRect">
            <a:avLst>
              <a:gd name="adj" fmla="val 5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8"/>
          <p:cNvSpPr/>
          <p:nvPr/>
        </p:nvSpPr>
        <p:spPr>
          <a:xfrm>
            <a:off x="6197322" y="5047298"/>
            <a:ext cx="7668339" cy="91440"/>
          </a:xfrm>
          <a:prstGeom prst="roundRect">
            <a:avLst>
              <a:gd name="adj" fmla="val 8616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Shape 19"/>
          <p:cNvSpPr/>
          <p:nvPr/>
        </p:nvSpPr>
        <p:spPr>
          <a:xfrm>
            <a:off x="9750147" y="4788813"/>
            <a:ext cx="562689" cy="562689"/>
          </a:xfrm>
          <a:prstGeom prst="roundRect">
            <a:avLst>
              <a:gd name="adj" fmla="val 16250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Text 20"/>
          <p:cNvSpPr/>
          <p:nvPr/>
        </p:nvSpPr>
        <p:spPr>
          <a:xfrm>
            <a:off x="9918978" y="4929426"/>
            <a:ext cx="22502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750" dirty="0">
              <a:latin typeface="Agency FB" panose="020B0503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407706" y="5539026"/>
            <a:ext cx="5312331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b="1" dirty="0" err="1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Etape</a:t>
            </a:r>
            <a:r>
              <a:rPr lang="en-US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 3</a:t>
            </a:r>
            <a:r>
              <a:rPr lang="en-US" sz="18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 — Réaliser l'Analyse Descriptive</a:t>
            </a:r>
            <a:endParaRPr lang="en-US" sz="1800" dirty="0">
              <a:latin typeface="Agency FB" panose="020B0503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6407706" y="6019562"/>
            <a:ext cx="724757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Fournir des insights clairs et visuels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6407706" y="6385322"/>
            <a:ext cx="724757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Répondre aux questions stratégiques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407706" y="6751082"/>
            <a:ext cx="724757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Appuyer les décisions concrètes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2375356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Parties Prenantes et Leurs Besoins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87241" y="1771174"/>
            <a:ext cx="4201954" cy="674846"/>
          </a:xfrm>
          <a:prstGeom prst="roundRect">
            <a:avLst>
              <a:gd name="adj" fmla="val 4800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9507" y="1939885"/>
            <a:ext cx="337423" cy="3374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2150" y="267092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CEO</a:t>
            </a:r>
            <a:endParaRPr lang="en-US" sz="2200" dirty="0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12150" y="3157299"/>
            <a:ext cx="3752136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globale et stratégie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4104" y="1771174"/>
            <a:ext cx="4202073" cy="674846"/>
          </a:xfrm>
          <a:prstGeom prst="roundRect">
            <a:avLst>
              <a:gd name="adj" fmla="val 4800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6369" y="1939885"/>
            <a:ext cx="337423" cy="3374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9013" y="267092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CFO</a:t>
            </a:r>
            <a:endParaRPr lang="en-US" sz="2200" dirty="0">
              <a:latin typeface="Agency FB" panose="020B0503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439013" y="3157299"/>
            <a:ext cx="37522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Rentabilité et pertes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1086" y="1771174"/>
            <a:ext cx="4201954" cy="674846"/>
          </a:xfrm>
          <a:prstGeom prst="roundRect">
            <a:avLst>
              <a:gd name="adj" fmla="val 4800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3351" y="1939885"/>
            <a:ext cx="337423" cy="33742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65995" y="2670929"/>
            <a:ext cx="3752136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Sales Manager Canada</a:t>
            </a:r>
            <a:endParaRPr lang="en-US" sz="2200" dirty="0">
              <a:latin typeface="Agency FB" panose="020B0503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865995" y="3508772"/>
            <a:ext cx="3752136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Coûts d'expédition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87241" y="4318397"/>
            <a:ext cx="4201954" cy="674846"/>
          </a:xfrm>
          <a:prstGeom prst="roundRect">
            <a:avLst>
              <a:gd name="adj" fmla="val 4800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9507" y="4487108"/>
            <a:ext cx="337423" cy="33742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12150" y="5218152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Marketing</a:t>
            </a:r>
            <a:endParaRPr lang="en-US" sz="2200" dirty="0">
              <a:latin typeface="Agency FB" panose="020B0503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012150" y="5704523"/>
            <a:ext cx="3752136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des remises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5214104" y="4318397"/>
            <a:ext cx="4202073" cy="674846"/>
          </a:xfrm>
          <a:prstGeom prst="roundRect">
            <a:avLst>
              <a:gd name="adj" fmla="val 4800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46369" y="4487108"/>
            <a:ext cx="337423" cy="33742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439013" y="5218152"/>
            <a:ext cx="3752255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gency FB" panose="020B0503020202020204" pitchFamily="34" charset="0"/>
                <a:ea typeface="Unbounded Bold" pitchFamily="34" charset="-122"/>
                <a:cs typeface="Unbounded Bold" pitchFamily="34" charset="-120"/>
              </a:rPr>
              <a:t>Logistique Internationale</a:t>
            </a:r>
            <a:endParaRPr lang="en-US" sz="2200" dirty="0">
              <a:latin typeface="Agency FB" panose="020B0503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5438952" y="5741193"/>
            <a:ext cx="37522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Délais et modes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87241" y="6893719"/>
            <a:ext cx="1305591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Chaque partie prenante reçoit des analyses ciblées pour appuyer ses décisions concrètes sur la performance commerciale, la rentabilité, la stratégie de prix, la logistique et l'efficacité opérationnelle.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E7EFB-E40D-50F6-AC8D-585AF7509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AB83525-C199-DDBA-F030-05CA8F017DBB}"/>
              </a:ext>
            </a:extLst>
          </p:cNvPr>
          <p:cNvSpPr txBox="1"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SECTION CEO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4D24B4-F9A4-61D7-9872-A6E8B9717A8E}"/>
              </a:ext>
            </a:extLst>
          </p:cNvPr>
          <p:cNvSpPr txBox="1"/>
          <p:nvPr/>
        </p:nvSpPr>
        <p:spPr>
          <a:xfrm>
            <a:off x="4747563" y="4492304"/>
            <a:ext cx="585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gency FB" panose="020B0503020202020204" pitchFamily="34" charset="0"/>
              </a:rPr>
              <a:t>Performance globale et stratégie</a:t>
            </a:r>
          </a:p>
        </p:txBody>
      </p:sp>
    </p:spTree>
    <p:extLst>
      <p:ext uri="{BB962C8B-B14F-4D97-AF65-F5344CB8AC3E}">
        <p14:creationId xmlns:p14="http://schemas.microsoft.com/office/powerpoint/2010/main" val="116857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75F690-AC8E-39CA-D6A6-A81D415CFDF8}"/>
              </a:ext>
            </a:extLst>
          </p:cNvPr>
          <p:cNvSpPr/>
          <p:nvPr/>
        </p:nvSpPr>
        <p:spPr>
          <a:xfrm>
            <a:off x="921112" y="528649"/>
            <a:ext cx="13162878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dirty="0">
                <a:latin typeface="Agency FB" panose="020B0503020202020204" pitchFamily="34" charset="0"/>
              </a:rPr>
              <a:t>CEO-Performance Régionale : La Région Centre en Leadership</a:t>
            </a:r>
            <a:endParaRPr lang="en-US" sz="2800" dirty="0">
              <a:latin typeface="Agency FB" panose="020B0503020202020204" pitchFamily="34" charset="0"/>
            </a:endParaRPr>
          </a:p>
        </p:txBody>
      </p:sp>
      <p:pic>
        <p:nvPicPr>
          <p:cNvPr id="4" name="Image 3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EB304EB7-A163-5026-E68D-FB5328559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69" y="1817233"/>
            <a:ext cx="7718879" cy="45951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2BEA71A-D7C0-2081-2C05-C50D97BDC802}"/>
              </a:ext>
            </a:extLst>
          </p:cNvPr>
          <p:cNvSpPr txBox="1"/>
          <p:nvPr/>
        </p:nvSpPr>
        <p:spPr>
          <a:xfrm>
            <a:off x="718745" y="1817233"/>
            <a:ext cx="54445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fr-FR" b="1" dirty="0"/>
              <a:t>La région Centre : moteur de croissance de </a:t>
            </a:r>
            <a:r>
              <a:rPr lang="fr-FR" b="1" dirty="0" err="1"/>
              <a:t>NexaStore</a:t>
            </a:r>
            <a:endParaRPr lang="fr-FR" b="1" dirty="0"/>
          </a:p>
          <a:p>
            <a:pPr marL="274320" indent="-274320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Ventes totales : 2.82 M$</a:t>
            </a:r>
          </a:p>
          <a:p>
            <a:r>
              <a:rPr lang="fr-FR" dirty="0"/>
              <a:t>      Région la plus performante en chiffre d’affaires.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Profit net : 311 k$</a:t>
            </a:r>
          </a:p>
          <a:p>
            <a:r>
              <a:rPr lang="fr-FR" dirty="0"/>
              <a:t>         </a:t>
            </a:r>
            <a:r>
              <a:rPr lang="fr-FR" b="1" dirty="0"/>
              <a:t>Marge de 11 %</a:t>
            </a:r>
            <a:r>
              <a:rPr lang="fr-FR" dirty="0"/>
              <a:t>, un ratio solide pour le </a:t>
            </a:r>
            <a:r>
              <a:rPr lang="fr-FR" dirty="0" err="1"/>
              <a:t>retail</a:t>
            </a:r>
            <a:r>
              <a:rPr lang="fr-FR" dirty="0"/>
              <a:t> international.</a:t>
            </a:r>
          </a:p>
          <a:p>
            <a:pPr lvl="1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0" name="Image 9" descr="Une image contenant texte, capture d’écran, nombre, menu&#10;&#10;Le contenu généré par l’IA peut être incorrect.">
            <a:extLst>
              <a:ext uri="{FF2B5EF4-FFF2-40B4-BE49-F238E27FC236}">
                <a16:creationId xmlns:a16="http://schemas.microsoft.com/office/drawing/2014/main" id="{DF8AF0BF-AFDE-FE9B-0E95-1FC925CD0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2" y="4569134"/>
            <a:ext cx="570627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F488A-E119-BCDC-F208-FF959A7CD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BF9BB7D-A54A-A425-834B-2E5087557F17}"/>
              </a:ext>
            </a:extLst>
          </p:cNvPr>
          <p:cNvSpPr/>
          <p:nvPr/>
        </p:nvSpPr>
        <p:spPr>
          <a:xfrm>
            <a:off x="921112" y="528649"/>
            <a:ext cx="13196332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dirty="0">
                <a:latin typeface="Agency FB" panose="020B0503020202020204" pitchFamily="34" charset="0"/>
              </a:rPr>
              <a:t>CEO-Le Canada : Un Marché Sous-Exploité Mais Très Rentable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9026A4-F101-B1DC-8EA7-E767F72FC0D2}"/>
              </a:ext>
            </a:extLst>
          </p:cNvPr>
          <p:cNvSpPr txBox="1"/>
          <p:nvPr/>
        </p:nvSpPr>
        <p:spPr>
          <a:xfrm>
            <a:off x="261257" y="1349298"/>
            <a:ext cx="578328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 des plus faibles volumes du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Ventes totales : 66 928 $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Représente seulement </a:t>
            </a:r>
            <a:r>
              <a:rPr lang="fr-FR" b="1" dirty="0"/>
              <a:t>~2.3 %</a:t>
            </a:r>
            <a:r>
              <a:rPr lang="fr-FR" dirty="0"/>
              <a:t> du chiffre d’affaires régional</a:t>
            </a:r>
            <a:br>
              <a:rPr lang="fr-FR" dirty="0"/>
            </a:br>
            <a:r>
              <a:rPr lang="fr-FR" dirty="0"/>
              <a:t>→ Un marché encore </a:t>
            </a:r>
            <a:r>
              <a:rPr lang="fr-FR" b="1" dirty="0"/>
              <a:t>faiblement développé</a:t>
            </a:r>
            <a:r>
              <a:rPr lang="fr-FR" dirty="0"/>
              <a:t> pour </a:t>
            </a:r>
            <a:r>
              <a:rPr lang="fr-FR" dirty="0" err="1"/>
              <a:t>NexaStore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Une rentabilité exceptionnelle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Profit net : 17 817 $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Marge bénéficiaire : 26.6 %</a:t>
            </a:r>
            <a:br>
              <a:rPr lang="fr-FR" dirty="0"/>
            </a:br>
            <a:r>
              <a:rPr lang="fr-FR" dirty="0"/>
              <a:t>→ Plus du </a:t>
            </a:r>
            <a:r>
              <a:rPr lang="fr-FR" b="1" dirty="0"/>
              <a:t>double</a:t>
            </a:r>
            <a:r>
              <a:rPr lang="fr-FR" dirty="0"/>
              <a:t> de la marge de la région Centre (11 %).</a:t>
            </a:r>
          </a:p>
          <a:p>
            <a:endParaRPr lang="fr-FR" b="1" dirty="0"/>
          </a:p>
          <a:p>
            <a:r>
              <a:rPr lang="fr-FR" b="1" dirty="0"/>
              <a:t>Lecture stratégique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Canada n’est pas un marché faible : c’est un marché </a:t>
            </a:r>
            <a:r>
              <a:rPr lang="fr-FR" b="1" dirty="0"/>
              <a:t>sous-exploité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Nous vendons </a:t>
            </a:r>
            <a:r>
              <a:rPr lang="fr-FR" b="1" dirty="0"/>
              <a:t>peu</a:t>
            </a:r>
            <a:r>
              <a:rPr lang="fr-FR" dirty="0"/>
              <a:t>, mais nous vendons </a:t>
            </a:r>
            <a:r>
              <a:rPr lang="fr-FR" b="1" dirty="0"/>
              <a:t>très bien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Recommandation</a:t>
            </a:r>
          </a:p>
          <a:p>
            <a:r>
              <a:rPr lang="fr-FR" dirty="0"/>
              <a:t>Accroître les efforts commerciaux (marketing, présence locale, partenariats).</a:t>
            </a:r>
            <a:br>
              <a:rPr lang="fr-FR" dirty="0"/>
            </a:br>
            <a:r>
              <a:rPr lang="fr-FR" dirty="0"/>
              <a:t>Avec une telle marge, une hausse modérée des volumes ferait du Canada une </a:t>
            </a:r>
            <a:r>
              <a:rPr lang="fr-FR" b="1" dirty="0"/>
              <a:t>véritable “Vache à Lait” (Cash </a:t>
            </a:r>
            <a:r>
              <a:rPr lang="fr-FR" b="1" dirty="0" err="1"/>
              <a:t>Cow</a:t>
            </a:r>
            <a:r>
              <a:rPr lang="fr-FR" b="1" dirty="0"/>
              <a:t>)</a:t>
            </a:r>
            <a:r>
              <a:rPr lang="fr-FR" dirty="0"/>
              <a:t> pour </a:t>
            </a:r>
            <a:r>
              <a:rPr lang="fr-FR" dirty="0" err="1"/>
              <a:t>NexaStore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 descr="Une image contenant texte, capture d’écran, nombre, ligne&#10;&#10;Le contenu généré par l’IA peut être incorrect.">
            <a:extLst>
              <a:ext uri="{FF2B5EF4-FFF2-40B4-BE49-F238E27FC236}">
                <a16:creationId xmlns:a16="http://schemas.microsoft.com/office/drawing/2014/main" id="{E789B62E-5147-8F7E-CC1B-F113CA5F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16" y="1817233"/>
            <a:ext cx="7944127" cy="39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4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E134B-234A-46AD-3DFE-34F4FD1D0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96CF55C-04B0-FC30-6105-C581ACCED41B}"/>
              </a:ext>
            </a:extLst>
          </p:cNvPr>
          <p:cNvSpPr/>
          <p:nvPr/>
        </p:nvSpPr>
        <p:spPr>
          <a:xfrm>
            <a:off x="921112" y="133384"/>
            <a:ext cx="12493805" cy="8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fr-FR" sz="2800" b="1" dirty="0">
                <a:latin typeface="Agency FB" panose="020B0503020202020204" pitchFamily="34" charset="0"/>
              </a:rPr>
              <a:t>CEO</a:t>
            </a:r>
            <a:r>
              <a:rPr lang="fr-FR" sz="2800" dirty="0">
                <a:latin typeface="Agency FB" panose="020B0503020202020204" pitchFamily="34" charset="0"/>
              </a:rPr>
              <a:t>-Structure du Chiffre d’Affaires par Segment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36036A-9E0D-C5E7-87EE-7B868490A65F}"/>
              </a:ext>
            </a:extLst>
          </p:cNvPr>
          <p:cNvSpPr txBox="1"/>
          <p:nvPr/>
        </p:nvSpPr>
        <p:spPr>
          <a:xfrm>
            <a:off x="350467" y="954033"/>
            <a:ext cx="562658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structure de revenus stable et équilibrée</a:t>
            </a:r>
          </a:p>
          <a:p>
            <a:endParaRPr lang="fr-FR" b="1" dirty="0"/>
          </a:p>
          <a:p>
            <a:r>
              <a:rPr lang="fr-FR" b="1" dirty="0"/>
              <a:t>1. Segment B2C – Client Particulier (51.5 %)</a:t>
            </a:r>
          </a:p>
          <a:p>
            <a:r>
              <a:rPr lang="fr-FR" b="1" dirty="0"/>
              <a:t>CA : 6.5 M$</a:t>
            </a:r>
            <a:r>
              <a:rPr lang="fr-FR" dirty="0"/>
              <a:t>, soit plus de la moitié des ventes.</a:t>
            </a:r>
          </a:p>
          <a:p>
            <a:r>
              <a:rPr lang="fr-FR" dirty="0"/>
              <a:t>Contribue également à </a:t>
            </a:r>
            <a:r>
              <a:rPr lang="fr-FR" b="1" dirty="0"/>
              <a:t>~51 % du profit total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→ Indique une </a:t>
            </a:r>
            <a:r>
              <a:rPr lang="fr-FR" b="1" dirty="0"/>
              <a:t>marge saine et constante</a:t>
            </a:r>
            <a:r>
              <a:rPr lang="fr-FR" dirty="0"/>
              <a:t> : performance équilibrée.</a:t>
            </a:r>
          </a:p>
          <a:p>
            <a:endParaRPr lang="fr-FR" dirty="0"/>
          </a:p>
          <a:p>
            <a:r>
              <a:rPr lang="fr-FR" b="1" dirty="0"/>
              <a:t>2. Segment B2B – Entreprises (30.2 %)</a:t>
            </a:r>
          </a:p>
          <a:p>
            <a:r>
              <a:rPr lang="fr-FR" b="1" dirty="0"/>
              <a:t>CA : 3.8 M$</a:t>
            </a:r>
            <a:endParaRPr lang="fr-FR" dirty="0"/>
          </a:p>
          <a:p>
            <a:r>
              <a:rPr lang="fr-FR" dirty="0"/>
              <a:t>Rôle stratégique : un pilier solide pour absorber les coûts fixes.</a:t>
            </a:r>
            <a:br>
              <a:rPr lang="fr-FR" dirty="0"/>
            </a:br>
            <a:r>
              <a:rPr lang="fr-FR" dirty="0"/>
              <a:t>→ Segment stable, essentiel à la structure financière.</a:t>
            </a:r>
          </a:p>
          <a:p>
            <a:endParaRPr lang="fr-FR" dirty="0"/>
          </a:p>
          <a:p>
            <a:r>
              <a:rPr lang="fr-FR" b="1" dirty="0"/>
              <a:t>3. TPE / Petites Entreprises (18.3 %)</a:t>
            </a:r>
          </a:p>
          <a:p>
            <a:r>
              <a:rPr lang="fr-FR" b="1" dirty="0"/>
              <a:t>CA : 2.3 M$</a:t>
            </a:r>
            <a:endParaRPr lang="fr-FR" dirty="0"/>
          </a:p>
          <a:p>
            <a:r>
              <a:rPr lang="fr-FR" dirty="0"/>
              <a:t>Segment plus petit mais </a:t>
            </a:r>
            <a:r>
              <a:rPr lang="fr-FR" b="1" dirty="0"/>
              <a:t>stratégiquement important</a:t>
            </a:r>
            <a:r>
              <a:rPr lang="fr-FR" dirty="0"/>
              <a:t>, équivalent à plusieurs grands marchés nationaux.</a:t>
            </a:r>
          </a:p>
          <a:p>
            <a:endParaRPr lang="fr-FR" dirty="0"/>
          </a:p>
          <a:p>
            <a:r>
              <a:rPr lang="fr-FR" b="1" dirty="0"/>
              <a:t>Conclusion</a:t>
            </a:r>
          </a:p>
          <a:p>
            <a:r>
              <a:rPr lang="fr-FR" dirty="0"/>
              <a:t>La répartition CA/Profit est </a:t>
            </a:r>
            <a:r>
              <a:rPr lang="fr-FR" b="1" dirty="0"/>
              <a:t>parfaitement alignée sur tous les segments</a:t>
            </a:r>
            <a:r>
              <a:rPr lang="fr-FR" dirty="0"/>
              <a:t>, démontrant une </a:t>
            </a:r>
            <a:r>
              <a:rPr lang="fr-FR" b="1" dirty="0"/>
              <a:t>politique de prix cohérente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→ Aucun segment ne “survend sans rentabilité” : </a:t>
            </a:r>
            <a:r>
              <a:rPr lang="fr-FR" b="1" dirty="0"/>
              <a:t>structure saine et maîtrisée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4" name="Image 3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A2ED356B-7E15-CC36-0639-7322C5F1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750" y="1349299"/>
            <a:ext cx="8235393" cy="321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8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2828</Words>
  <Application>Microsoft Office PowerPoint</Application>
  <PresentationFormat>Personnalisé</PresentationFormat>
  <Paragraphs>350</Paragraphs>
  <Slides>32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Wingdings</vt:lpstr>
      <vt:lpstr>Courier New</vt:lpstr>
      <vt:lpstr>Agency FB</vt:lpstr>
      <vt:lpstr>Calibri</vt:lpstr>
      <vt:lpstr>Open Sans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thierry zokou</cp:lastModifiedBy>
  <cp:revision>1</cp:revision>
  <dcterms:created xsi:type="dcterms:W3CDTF">2025-12-09T19:31:03Z</dcterms:created>
  <dcterms:modified xsi:type="dcterms:W3CDTF">2025-12-11T21:50:42Z</dcterms:modified>
</cp:coreProperties>
</file>